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7" r:id="rId6"/>
    <p:sldId id="270" r:id="rId7"/>
    <p:sldId id="279" r:id="rId8"/>
    <p:sldId id="280" r:id="rId9"/>
    <p:sldId id="286" r:id="rId10"/>
    <p:sldId id="282" r:id="rId11"/>
    <p:sldId id="284" r:id="rId12"/>
    <p:sldId id="288" r:id="rId13"/>
    <p:sldId id="28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964"/>
    <a:srgbClr val="DCEDD5"/>
    <a:srgbClr val="A1BFCD"/>
    <a:srgbClr val="163E64"/>
    <a:srgbClr val="A7C4CC"/>
    <a:srgbClr val="7FB08B"/>
    <a:srgbClr val="CBE1CF"/>
    <a:srgbClr val="18445D"/>
    <a:srgbClr val="C4D7DF"/>
    <a:srgbClr val="226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87442" autoAdjust="0"/>
  </p:normalViewPr>
  <p:slideViewPr>
    <p:cSldViewPr snapToGrid="0">
      <p:cViewPr varScale="1">
        <p:scale>
          <a:sx n="106" d="100"/>
          <a:sy n="106" d="100"/>
        </p:scale>
        <p:origin x="1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e, Michelle A - (macoe)" userId="267cf815-f901-4f3d-846e-a66987aecd5d" providerId="ADAL" clId="{08CD6A4E-D64B-4599-B372-BFAAD70A4CDA}"/>
    <pc:docChg chg="modSld">
      <pc:chgData name="Coe, Michelle A - (macoe)" userId="267cf815-f901-4f3d-846e-a66987aecd5d" providerId="ADAL" clId="{08CD6A4E-D64B-4599-B372-BFAAD70A4CDA}" dt="2025-04-15T22:11:00.514" v="3" actId="20577"/>
      <pc:docMkLst>
        <pc:docMk/>
      </pc:docMkLst>
      <pc:sldChg chg="modSp mod">
        <pc:chgData name="Coe, Michelle A - (macoe)" userId="267cf815-f901-4f3d-846e-a66987aecd5d" providerId="ADAL" clId="{08CD6A4E-D64B-4599-B372-BFAAD70A4CDA}" dt="2025-04-15T22:11:00.514" v="3" actId="20577"/>
        <pc:sldMkLst>
          <pc:docMk/>
          <pc:sldMk cId="2150962924" sldId="256"/>
        </pc:sldMkLst>
        <pc:spChg chg="mod">
          <ac:chgData name="Coe, Michelle A - (macoe)" userId="267cf815-f901-4f3d-846e-a66987aecd5d" providerId="ADAL" clId="{08CD6A4E-D64B-4599-B372-BFAAD70A4CDA}" dt="2025-04-15T22:11:00.514" v="3" actId="20577"/>
          <ac:spMkLst>
            <pc:docMk/>
            <pc:sldMk cId="2150962924" sldId="256"/>
            <ac:spMk id="3" creationId="{EB5C8C01-C2D5-0B68-186F-D85DEF942B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9E9B1-8D26-4E23-9EDA-7CEE51FFC0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91B48A-0F88-4316-BCA5-39AED33B801A}">
      <dgm:prSet/>
      <dgm:spPr/>
      <dgm:t>
        <a:bodyPr/>
        <a:lstStyle/>
        <a:p>
          <a:r>
            <a:rPr lang="en-US" dirty="0"/>
            <a:t>Common NA Mask Applied to Datasets and Compared</a:t>
          </a:r>
        </a:p>
      </dgm:t>
    </dgm:pt>
    <dgm:pt modelId="{3B25E5E1-EC43-4054-9F40-FA5F8896CD7C}" type="parTrans" cxnId="{05F39C5F-B096-48B2-98BB-965C9CBC30EA}">
      <dgm:prSet/>
      <dgm:spPr/>
      <dgm:t>
        <a:bodyPr/>
        <a:lstStyle/>
        <a:p>
          <a:endParaRPr lang="en-US"/>
        </a:p>
      </dgm:t>
    </dgm:pt>
    <dgm:pt modelId="{647F37BB-FB8E-4148-96AE-6AE88A66E496}" type="sibTrans" cxnId="{05F39C5F-B096-48B2-98BB-965C9CBC30EA}">
      <dgm:prSet/>
      <dgm:spPr/>
      <dgm:t>
        <a:bodyPr/>
        <a:lstStyle/>
        <a:p>
          <a:endParaRPr lang="en-US"/>
        </a:p>
      </dgm:t>
    </dgm:pt>
    <dgm:pt modelId="{7A4E60D4-2829-4EBF-A6C0-EB4ABDC60053}">
      <dgm:prSet/>
      <dgm:spPr/>
      <dgm:t>
        <a:bodyPr/>
        <a:lstStyle/>
        <a:p>
          <a:r>
            <a:rPr lang="en-US" dirty="0"/>
            <a:t>Biomass Estimates in Overlapping Areas (Great Slave Lake)</a:t>
          </a:r>
        </a:p>
      </dgm:t>
    </dgm:pt>
    <dgm:pt modelId="{A3DBB437-62E3-4DEB-B888-5CD3EAF5CC37}" type="parTrans" cxnId="{1718D1FD-FA20-40F3-A02C-90FCDE9A4811}">
      <dgm:prSet/>
      <dgm:spPr/>
      <dgm:t>
        <a:bodyPr/>
        <a:lstStyle/>
        <a:p>
          <a:endParaRPr lang="en-US"/>
        </a:p>
      </dgm:t>
    </dgm:pt>
    <dgm:pt modelId="{85C0AA0F-03DF-41AF-BA3A-7C97F7C2EB81}" type="sibTrans" cxnId="{1718D1FD-FA20-40F3-A02C-90FCDE9A4811}">
      <dgm:prSet/>
      <dgm:spPr/>
      <dgm:t>
        <a:bodyPr/>
        <a:lstStyle/>
        <a:p>
          <a:endParaRPr lang="en-US"/>
        </a:p>
      </dgm:t>
    </dgm:pt>
    <dgm:pt modelId="{48E5770A-AF8D-47BC-9A8B-9EBA207577CF}">
      <dgm:prSet/>
      <dgm:spPr/>
      <dgm:t>
        <a:bodyPr/>
        <a:lstStyle/>
        <a:p>
          <a:r>
            <a:rPr lang="en-US" dirty="0"/>
            <a:t>Regional Comparisons (Provinces &amp; Ecoregions)</a:t>
          </a:r>
        </a:p>
      </dgm:t>
    </dgm:pt>
    <dgm:pt modelId="{2935A797-6C73-4219-A3FE-5BD49033F319}" type="parTrans" cxnId="{C711DD42-507B-4E7D-9F81-FB4D9C417E04}">
      <dgm:prSet/>
      <dgm:spPr/>
      <dgm:t>
        <a:bodyPr/>
        <a:lstStyle/>
        <a:p>
          <a:endParaRPr lang="en-US"/>
        </a:p>
      </dgm:t>
    </dgm:pt>
    <dgm:pt modelId="{2443A738-1E4A-439B-BC3E-E8536F054441}" type="sibTrans" cxnId="{C711DD42-507B-4E7D-9F81-FB4D9C417E04}">
      <dgm:prSet/>
      <dgm:spPr/>
      <dgm:t>
        <a:bodyPr/>
        <a:lstStyle/>
        <a:p>
          <a:endParaRPr lang="en-US"/>
        </a:p>
      </dgm:t>
    </dgm:pt>
    <dgm:pt modelId="{C6B261E6-56B3-462F-A153-87458A1FD488}">
      <dgm:prSet/>
      <dgm:spPr/>
      <dgm:t>
        <a:bodyPr/>
        <a:lstStyle/>
        <a:p>
          <a:r>
            <a:rPr lang="en-US" dirty="0"/>
            <a:t>Ecosystem Impact Representation (Timber Harvest &amp; Fire)</a:t>
          </a:r>
        </a:p>
      </dgm:t>
    </dgm:pt>
    <dgm:pt modelId="{7BC4953E-4850-41A6-95A9-DB345C7C5F97}" type="parTrans" cxnId="{6F36BA9A-4CF5-4672-B08B-022BECE61F09}">
      <dgm:prSet/>
      <dgm:spPr/>
      <dgm:t>
        <a:bodyPr/>
        <a:lstStyle/>
        <a:p>
          <a:endParaRPr lang="en-US"/>
        </a:p>
      </dgm:t>
    </dgm:pt>
    <dgm:pt modelId="{007E7D05-4856-4A67-A480-8E2C84ABA76B}" type="sibTrans" cxnId="{6F36BA9A-4CF5-4672-B08B-022BECE61F09}">
      <dgm:prSet/>
      <dgm:spPr/>
      <dgm:t>
        <a:bodyPr/>
        <a:lstStyle/>
        <a:p>
          <a:endParaRPr lang="en-US"/>
        </a:p>
      </dgm:t>
    </dgm:pt>
    <dgm:pt modelId="{D3D78F92-C00B-4B86-BA5F-54E3A394C2D6}" type="pres">
      <dgm:prSet presAssocID="{F089E9B1-8D26-4E23-9EDA-7CEE51FFC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B58C1B-8192-4BB0-9D24-E5F351C8321F}" type="pres">
      <dgm:prSet presAssocID="{E691B48A-0F88-4316-BCA5-39AED33B801A}" presName="hierRoot1" presStyleCnt="0"/>
      <dgm:spPr/>
    </dgm:pt>
    <dgm:pt modelId="{8FF56350-02AB-415A-8846-830E696B5161}" type="pres">
      <dgm:prSet presAssocID="{E691B48A-0F88-4316-BCA5-39AED33B801A}" presName="composite" presStyleCnt="0"/>
      <dgm:spPr/>
    </dgm:pt>
    <dgm:pt modelId="{CC572711-6302-43C2-8D98-B5E46F6B1DEC}" type="pres">
      <dgm:prSet presAssocID="{E691B48A-0F88-4316-BCA5-39AED33B801A}" presName="background" presStyleLbl="node0" presStyleIdx="0" presStyleCnt="1"/>
      <dgm:spPr/>
    </dgm:pt>
    <dgm:pt modelId="{B65AEC46-E4D6-4522-833E-F1DEE98C1DB4}" type="pres">
      <dgm:prSet presAssocID="{E691B48A-0F88-4316-BCA5-39AED33B801A}" presName="text" presStyleLbl="fgAcc0" presStyleIdx="0" presStyleCnt="1">
        <dgm:presLayoutVars>
          <dgm:chPref val="3"/>
        </dgm:presLayoutVars>
      </dgm:prSet>
      <dgm:spPr/>
    </dgm:pt>
    <dgm:pt modelId="{DEDB907F-E10F-444F-BBE2-8E1C1BD01811}" type="pres">
      <dgm:prSet presAssocID="{E691B48A-0F88-4316-BCA5-39AED33B801A}" presName="hierChild2" presStyleCnt="0"/>
      <dgm:spPr/>
    </dgm:pt>
    <dgm:pt modelId="{5764015D-B806-4F91-B7F4-AE89D59AF2F2}" type="pres">
      <dgm:prSet presAssocID="{A3DBB437-62E3-4DEB-B888-5CD3EAF5CC37}" presName="Name10" presStyleLbl="parChTrans1D2" presStyleIdx="0" presStyleCnt="3"/>
      <dgm:spPr/>
    </dgm:pt>
    <dgm:pt modelId="{EA84B173-186A-4566-AC82-8A374189B1F1}" type="pres">
      <dgm:prSet presAssocID="{7A4E60D4-2829-4EBF-A6C0-EB4ABDC60053}" presName="hierRoot2" presStyleCnt="0"/>
      <dgm:spPr/>
    </dgm:pt>
    <dgm:pt modelId="{B365A9DE-72DE-45E7-B2C5-B764906B8745}" type="pres">
      <dgm:prSet presAssocID="{7A4E60D4-2829-4EBF-A6C0-EB4ABDC60053}" presName="composite2" presStyleCnt="0"/>
      <dgm:spPr/>
    </dgm:pt>
    <dgm:pt modelId="{CF7E57A3-278D-4C05-BCA7-56AFF6F7D23A}" type="pres">
      <dgm:prSet presAssocID="{7A4E60D4-2829-4EBF-A6C0-EB4ABDC60053}" presName="background2" presStyleLbl="node2" presStyleIdx="0" presStyleCnt="3"/>
      <dgm:spPr/>
    </dgm:pt>
    <dgm:pt modelId="{C33B8506-DAD1-44C3-AFF9-9C6C8FDE28EB}" type="pres">
      <dgm:prSet presAssocID="{7A4E60D4-2829-4EBF-A6C0-EB4ABDC60053}" presName="text2" presStyleLbl="fgAcc2" presStyleIdx="0" presStyleCnt="3">
        <dgm:presLayoutVars>
          <dgm:chPref val="3"/>
        </dgm:presLayoutVars>
      </dgm:prSet>
      <dgm:spPr/>
    </dgm:pt>
    <dgm:pt modelId="{7DA79597-F62A-43E4-BF7B-6B91FFED3644}" type="pres">
      <dgm:prSet presAssocID="{7A4E60D4-2829-4EBF-A6C0-EB4ABDC60053}" presName="hierChild3" presStyleCnt="0"/>
      <dgm:spPr/>
    </dgm:pt>
    <dgm:pt modelId="{EDDB09B1-CFEF-455D-817B-D4EF24D81237}" type="pres">
      <dgm:prSet presAssocID="{7BC4953E-4850-41A6-95A9-DB345C7C5F97}" presName="Name10" presStyleLbl="parChTrans1D2" presStyleIdx="1" presStyleCnt="3"/>
      <dgm:spPr/>
    </dgm:pt>
    <dgm:pt modelId="{7A7AED00-49A9-4E6E-82D0-931531EECC88}" type="pres">
      <dgm:prSet presAssocID="{C6B261E6-56B3-462F-A153-87458A1FD488}" presName="hierRoot2" presStyleCnt="0"/>
      <dgm:spPr/>
    </dgm:pt>
    <dgm:pt modelId="{B72F7A89-2A24-435F-852C-9BE2DA839D43}" type="pres">
      <dgm:prSet presAssocID="{C6B261E6-56B3-462F-A153-87458A1FD488}" presName="composite2" presStyleCnt="0"/>
      <dgm:spPr/>
    </dgm:pt>
    <dgm:pt modelId="{1E2F11D1-73E1-41AA-815C-09B8E7C77F28}" type="pres">
      <dgm:prSet presAssocID="{C6B261E6-56B3-462F-A153-87458A1FD488}" presName="background2" presStyleLbl="node2" presStyleIdx="1" presStyleCnt="3"/>
      <dgm:spPr/>
    </dgm:pt>
    <dgm:pt modelId="{0490FEF7-0113-478F-A60B-2DDBA1A291A8}" type="pres">
      <dgm:prSet presAssocID="{C6B261E6-56B3-462F-A153-87458A1FD488}" presName="text2" presStyleLbl="fgAcc2" presStyleIdx="1" presStyleCnt="3">
        <dgm:presLayoutVars>
          <dgm:chPref val="3"/>
        </dgm:presLayoutVars>
      </dgm:prSet>
      <dgm:spPr/>
    </dgm:pt>
    <dgm:pt modelId="{8E37BBBA-3195-4694-8181-0976B8820C4C}" type="pres">
      <dgm:prSet presAssocID="{C6B261E6-56B3-462F-A153-87458A1FD488}" presName="hierChild3" presStyleCnt="0"/>
      <dgm:spPr/>
    </dgm:pt>
    <dgm:pt modelId="{0E15C645-5B0D-4241-B8F0-6D51F658F973}" type="pres">
      <dgm:prSet presAssocID="{2935A797-6C73-4219-A3FE-5BD49033F319}" presName="Name10" presStyleLbl="parChTrans1D2" presStyleIdx="2" presStyleCnt="3"/>
      <dgm:spPr/>
    </dgm:pt>
    <dgm:pt modelId="{F6170B3B-15CC-4F1B-8562-C62F2A6570F4}" type="pres">
      <dgm:prSet presAssocID="{48E5770A-AF8D-47BC-9A8B-9EBA207577CF}" presName="hierRoot2" presStyleCnt="0"/>
      <dgm:spPr/>
    </dgm:pt>
    <dgm:pt modelId="{D9FE50C9-648F-48C2-A788-F8C2F47D79BC}" type="pres">
      <dgm:prSet presAssocID="{48E5770A-AF8D-47BC-9A8B-9EBA207577CF}" presName="composite2" presStyleCnt="0"/>
      <dgm:spPr/>
    </dgm:pt>
    <dgm:pt modelId="{B37D3D41-C296-48CF-84C0-482D5E8BD62E}" type="pres">
      <dgm:prSet presAssocID="{48E5770A-AF8D-47BC-9A8B-9EBA207577CF}" presName="background2" presStyleLbl="node2" presStyleIdx="2" presStyleCnt="3"/>
      <dgm:spPr/>
    </dgm:pt>
    <dgm:pt modelId="{61473CBA-2058-4F07-BD54-52FC5C07EEA9}" type="pres">
      <dgm:prSet presAssocID="{48E5770A-AF8D-47BC-9A8B-9EBA207577CF}" presName="text2" presStyleLbl="fgAcc2" presStyleIdx="2" presStyleCnt="3">
        <dgm:presLayoutVars>
          <dgm:chPref val="3"/>
        </dgm:presLayoutVars>
      </dgm:prSet>
      <dgm:spPr/>
    </dgm:pt>
    <dgm:pt modelId="{B354D456-18F3-413C-91AB-9D338AF5B64A}" type="pres">
      <dgm:prSet presAssocID="{48E5770A-AF8D-47BC-9A8B-9EBA207577CF}" presName="hierChild3" presStyleCnt="0"/>
      <dgm:spPr/>
    </dgm:pt>
  </dgm:ptLst>
  <dgm:cxnLst>
    <dgm:cxn modelId="{B45DFA05-6D0B-4FF2-B18A-8FDABD80535A}" type="presOf" srcId="{7BC4953E-4850-41A6-95A9-DB345C7C5F97}" destId="{EDDB09B1-CFEF-455D-817B-D4EF24D81237}" srcOrd="0" destOrd="0" presId="urn:microsoft.com/office/officeart/2005/8/layout/hierarchy1"/>
    <dgm:cxn modelId="{83B22111-6C5B-4C2C-BB46-405E52B463DA}" type="presOf" srcId="{48E5770A-AF8D-47BC-9A8B-9EBA207577CF}" destId="{61473CBA-2058-4F07-BD54-52FC5C07EEA9}" srcOrd="0" destOrd="0" presId="urn:microsoft.com/office/officeart/2005/8/layout/hierarchy1"/>
    <dgm:cxn modelId="{DE5C011B-4FA5-4B6D-BC6E-354A6CC419AF}" type="presOf" srcId="{C6B261E6-56B3-462F-A153-87458A1FD488}" destId="{0490FEF7-0113-478F-A60B-2DDBA1A291A8}" srcOrd="0" destOrd="0" presId="urn:microsoft.com/office/officeart/2005/8/layout/hierarchy1"/>
    <dgm:cxn modelId="{A0222734-0700-4ECD-A532-B57223F12BC4}" type="presOf" srcId="{E691B48A-0F88-4316-BCA5-39AED33B801A}" destId="{B65AEC46-E4D6-4522-833E-F1DEE98C1DB4}" srcOrd="0" destOrd="0" presId="urn:microsoft.com/office/officeart/2005/8/layout/hierarchy1"/>
    <dgm:cxn modelId="{05F39C5F-B096-48B2-98BB-965C9CBC30EA}" srcId="{F089E9B1-8D26-4E23-9EDA-7CEE51FFC0B0}" destId="{E691B48A-0F88-4316-BCA5-39AED33B801A}" srcOrd="0" destOrd="0" parTransId="{3B25E5E1-EC43-4054-9F40-FA5F8896CD7C}" sibTransId="{647F37BB-FB8E-4148-96AE-6AE88A66E496}"/>
    <dgm:cxn modelId="{C711DD42-507B-4E7D-9F81-FB4D9C417E04}" srcId="{E691B48A-0F88-4316-BCA5-39AED33B801A}" destId="{48E5770A-AF8D-47BC-9A8B-9EBA207577CF}" srcOrd="2" destOrd="0" parTransId="{2935A797-6C73-4219-A3FE-5BD49033F319}" sibTransId="{2443A738-1E4A-439B-BC3E-E8536F054441}"/>
    <dgm:cxn modelId="{5365D259-404B-44C4-A002-11870FBF5C7F}" type="presOf" srcId="{7A4E60D4-2829-4EBF-A6C0-EB4ABDC60053}" destId="{C33B8506-DAD1-44C3-AFF9-9C6C8FDE28EB}" srcOrd="0" destOrd="0" presId="urn:microsoft.com/office/officeart/2005/8/layout/hierarchy1"/>
    <dgm:cxn modelId="{4CEC2A96-BA93-4356-BC8D-5D403B950838}" type="presOf" srcId="{A3DBB437-62E3-4DEB-B888-5CD3EAF5CC37}" destId="{5764015D-B806-4F91-B7F4-AE89D59AF2F2}" srcOrd="0" destOrd="0" presId="urn:microsoft.com/office/officeart/2005/8/layout/hierarchy1"/>
    <dgm:cxn modelId="{6F36BA9A-4CF5-4672-B08B-022BECE61F09}" srcId="{E691B48A-0F88-4316-BCA5-39AED33B801A}" destId="{C6B261E6-56B3-462F-A153-87458A1FD488}" srcOrd="1" destOrd="0" parTransId="{7BC4953E-4850-41A6-95A9-DB345C7C5F97}" sibTransId="{007E7D05-4856-4A67-A480-8E2C84ABA76B}"/>
    <dgm:cxn modelId="{FE183AD9-EB9B-4CE5-BDC2-78B3721BD374}" type="presOf" srcId="{2935A797-6C73-4219-A3FE-5BD49033F319}" destId="{0E15C645-5B0D-4241-B8F0-6D51F658F973}" srcOrd="0" destOrd="0" presId="urn:microsoft.com/office/officeart/2005/8/layout/hierarchy1"/>
    <dgm:cxn modelId="{799C22E9-3F7B-4EA8-876D-1DD2BBBEE7E8}" type="presOf" srcId="{F089E9B1-8D26-4E23-9EDA-7CEE51FFC0B0}" destId="{D3D78F92-C00B-4B86-BA5F-54E3A394C2D6}" srcOrd="0" destOrd="0" presId="urn:microsoft.com/office/officeart/2005/8/layout/hierarchy1"/>
    <dgm:cxn modelId="{1718D1FD-FA20-40F3-A02C-90FCDE9A4811}" srcId="{E691B48A-0F88-4316-BCA5-39AED33B801A}" destId="{7A4E60D4-2829-4EBF-A6C0-EB4ABDC60053}" srcOrd="0" destOrd="0" parTransId="{A3DBB437-62E3-4DEB-B888-5CD3EAF5CC37}" sibTransId="{85C0AA0F-03DF-41AF-BA3A-7C97F7C2EB81}"/>
    <dgm:cxn modelId="{3EC19E58-686A-49FB-B1DF-33C622974650}" type="presParOf" srcId="{D3D78F92-C00B-4B86-BA5F-54E3A394C2D6}" destId="{34B58C1B-8192-4BB0-9D24-E5F351C8321F}" srcOrd="0" destOrd="0" presId="urn:microsoft.com/office/officeart/2005/8/layout/hierarchy1"/>
    <dgm:cxn modelId="{1F53657D-061B-4D4E-9CF3-4A27E23BE662}" type="presParOf" srcId="{34B58C1B-8192-4BB0-9D24-E5F351C8321F}" destId="{8FF56350-02AB-415A-8846-830E696B5161}" srcOrd="0" destOrd="0" presId="urn:microsoft.com/office/officeart/2005/8/layout/hierarchy1"/>
    <dgm:cxn modelId="{2A756E1E-0D8B-48FB-A7CF-5DF094B58CC0}" type="presParOf" srcId="{8FF56350-02AB-415A-8846-830E696B5161}" destId="{CC572711-6302-43C2-8D98-B5E46F6B1DEC}" srcOrd="0" destOrd="0" presId="urn:microsoft.com/office/officeart/2005/8/layout/hierarchy1"/>
    <dgm:cxn modelId="{6479B53C-5D5E-4647-99D2-7162266FDF1B}" type="presParOf" srcId="{8FF56350-02AB-415A-8846-830E696B5161}" destId="{B65AEC46-E4D6-4522-833E-F1DEE98C1DB4}" srcOrd="1" destOrd="0" presId="urn:microsoft.com/office/officeart/2005/8/layout/hierarchy1"/>
    <dgm:cxn modelId="{2435059D-2158-47A6-AFBA-C8F7759E7A1F}" type="presParOf" srcId="{34B58C1B-8192-4BB0-9D24-E5F351C8321F}" destId="{DEDB907F-E10F-444F-BBE2-8E1C1BD01811}" srcOrd="1" destOrd="0" presId="urn:microsoft.com/office/officeart/2005/8/layout/hierarchy1"/>
    <dgm:cxn modelId="{183EDFBE-4325-4D19-833B-FA9DF641652A}" type="presParOf" srcId="{DEDB907F-E10F-444F-BBE2-8E1C1BD01811}" destId="{5764015D-B806-4F91-B7F4-AE89D59AF2F2}" srcOrd="0" destOrd="0" presId="urn:microsoft.com/office/officeart/2005/8/layout/hierarchy1"/>
    <dgm:cxn modelId="{01D3800A-945B-405C-927B-DD7BF2243821}" type="presParOf" srcId="{DEDB907F-E10F-444F-BBE2-8E1C1BD01811}" destId="{EA84B173-186A-4566-AC82-8A374189B1F1}" srcOrd="1" destOrd="0" presId="urn:microsoft.com/office/officeart/2005/8/layout/hierarchy1"/>
    <dgm:cxn modelId="{8F43BFEF-88E9-4A45-92FE-3E65F8ADABAA}" type="presParOf" srcId="{EA84B173-186A-4566-AC82-8A374189B1F1}" destId="{B365A9DE-72DE-45E7-B2C5-B764906B8745}" srcOrd="0" destOrd="0" presId="urn:microsoft.com/office/officeart/2005/8/layout/hierarchy1"/>
    <dgm:cxn modelId="{88B464A9-A096-4F11-8BBF-0E66C1CAE1BA}" type="presParOf" srcId="{B365A9DE-72DE-45E7-B2C5-B764906B8745}" destId="{CF7E57A3-278D-4C05-BCA7-56AFF6F7D23A}" srcOrd="0" destOrd="0" presId="urn:microsoft.com/office/officeart/2005/8/layout/hierarchy1"/>
    <dgm:cxn modelId="{41F52C25-85D7-4F76-880D-75CD6E0E0BA0}" type="presParOf" srcId="{B365A9DE-72DE-45E7-B2C5-B764906B8745}" destId="{C33B8506-DAD1-44C3-AFF9-9C6C8FDE28EB}" srcOrd="1" destOrd="0" presId="urn:microsoft.com/office/officeart/2005/8/layout/hierarchy1"/>
    <dgm:cxn modelId="{0E58AFA4-0297-4A9A-AF54-825DE483A4E5}" type="presParOf" srcId="{EA84B173-186A-4566-AC82-8A374189B1F1}" destId="{7DA79597-F62A-43E4-BF7B-6B91FFED3644}" srcOrd="1" destOrd="0" presId="urn:microsoft.com/office/officeart/2005/8/layout/hierarchy1"/>
    <dgm:cxn modelId="{38F81A03-15B5-42E1-9C98-26ED8255C1B1}" type="presParOf" srcId="{DEDB907F-E10F-444F-BBE2-8E1C1BD01811}" destId="{EDDB09B1-CFEF-455D-817B-D4EF24D81237}" srcOrd="2" destOrd="0" presId="urn:microsoft.com/office/officeart/2005/8/layout/hierarchy1"/>
    <dgm:cxn modelId="{E1081212-AFBF-4B92-9951-4DA4F2C3D495}" type="presParOf" srcId="{DEDB907F-E10F-444F-BBE2-8E1C1BD01811}" destId="{7A7AED00-49A9-4E6E-82D0-931531EECC88}" srcOrd="3" destOrd="0" presId="urn:microsoft.com/office/officeart/2005/8/layout/hierarchy1"/>
    <dgm:cxn modelId="{B3961AD4-FA1C-4EE5-872F-092752DAE892}" type="presParOf" srcId="{7A7AED00-49A9-4E6E-82D0-931531EECC88}" destId="{B72F7A89-2A24-435F-852C-9BE2DA839D43}" srcOrd="0" destOrd="0" presId="urn:microsoft.com/office/officeart/2005/8/layout/hierarchy1"/>
    <dgm:cxn modelId="{80F80B36-8DCA-4141-8B98-0B9793B542C2}" type="presParOf" srcId="{B72F7A89-2A24-435F-852C-9BE2DA839D43}" destId="{1E2F11D1-73E1-41AA-815C-09B8E7C77F28}" srcOrd="0" destOrd="0" presId="urn:microsoft.com/office/officeart/2005/8/layout/hierarchy1"/>
    <dgm:cxn modelId="{F4247A9B-A155-4364-9AE2-9B70D6BECA7E}" type="presParOf" srcId="{B72F7A89-2A24-435F-852C-9BE2DA839D43}" destId="{0490FEF7-0113-478F-A60B-2DDBA1A291A8}" srcOrd="1" destOrd="0" presId="urn:microsoft.com/office/officeart/2005/8/layout/hierarchy1"/>
    <dgm:cxn modelId="{4A05B706-2E20-4BE1-841E-D0B5C8BA7D32}" type="presParOf" srcId="{7A7AED00-49A9-4E6E-82D0-931531EECC88}" destId="{8E37BBBA-3195-4694-8181-0976B8820C4C}" srcOrd="1" destOrd="0" presId="urn:microsoft.com/office/officeart/2005/8/layout/hierarchy1"/>
    <dgm:cxn modelId="{7C139545-0667-4336-8687-9E3522E85F7C}" type="presParOf" srcId="{DEDB907F-E10F-444F-BBE2-8E1C1BD01811}" destId="{0E15C645-5B0D-4241-B8F0-6D51F658F973}" srcOrd="4" destOrd="0" presId="urn:microsoft.com/office/officeart/2005/8/layout/hierarchy1"/>
    <dgm:cxn modelId="{8EF0CC80-7F48-4315-929A-713CFDC8B7A3}" type="presParOf" srcId="{DEDB907F-E10F-444F-BBE2-8E1C1BD01811}" destId="{F6170B3B-15CC-4F1B-8562-C62F2A6570F4}" srcOrd="5" destOrd="0" presId="urn:microsoft.com/office/officeart/2005/8/layout/hierarchy1"/>
    <dgm:cxn modelId="{19CBC309-EE2A-4BDF-A227-8386BE017AF8}" type="presParOf" srcId="{F6170B3B-15CC-4F1B-8562-C62F2A6570F4}" destId="{D9FE50C9-648F-48C2-A788-F8C2F47D79BC}" srcOrd="0" destOrd="0" presId="urn:microsoft.com/office/officeart/2005/8/layout/hierarchy1"/>
    <dgm:cxn modelId="{B1C6D948-C0D1-425A-9CEC-8EF828FC7586}" type="presParOf" srcId="{D9FE50C9-648F-48C2-A788-F8C2F47D79BC}" destId="{B37D3D41-C296-48CF-84C0-482D5E8BD62E}" srcOrd="0" destOrd="0" presId="urn:microsoft.com/office/officeart/2005/8/layout/hierarchy1"/>
    <dgm:cxn modelId="{F5337C4B-D368-4F75-9EA7-8CA7D639B500}" type="presParOf" srcId="{D9FE50C9-648F-48C2-A788-F8C2F47D79BC}" destId="{61473CBA-2058-4F07-BD54-52FC5C07EEA9}" srcOrd="1" destOrd="0" presId="urn:microsoft.com/office/officeart/2005/8/layout/hierarchy1"/>
    <dgm:cxn modelId="{9D8200F5-378A-4194-A96B-543B71148938}" type="presParOf" srcId="{F6170B3B-15CC-4F1B-8562-C62F2A6570F4}" destId="{B354D456-18F3-413C-91AB-9D338AF5B6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5C645-5B0D-4241-B8F0-6D51F658F973}">
      <dsp:nvSpPr>
        <dsp:cNvPr id="0" name=""/>
        <dsp:cNvSpPr/>
      </dsp:nvSpPr>
      <dsp:spPr>
        <a:xfrm>
          <a:off x="3909947" y="1721485"/>
          <a:ext cx="2774801" cy="660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959"/>
              </a:lnTo>
              <a:lnTo>
                <a:pt x="2774801" y="449959"/>
              </a:lnTo>
              <a:lnTo>
                <a:pt x="2774801" y="6602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B09B1-CFEF-455D-817B-D4EF24D81237}">
      <dsp:nvSpPr>
        <dsp:cNvPr id="0" name=""/>
        <dsp:cNvSpPr/>
      </dsp:nvSpPr>
      <dsp:spPr>
        <a:xfrm>
          <a:off x="3864227" y="1721485"/>
          <a:ext cx="91440" cy="660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2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4015D-B806-4F91-B7F4-AE89D59AF2F2}">
      <dsp:nvSpPr>
        <dsp:cNvPr id="0" name=""/>
        <dsp:cNvSpPr/>
      </dsp:nvSpPr>
      <dsp:spPr>
        <a:xfrm>
          <a:off x="1135145" y="1721485"/>
          <a:ext cx="2774801" cy="660276"/>
        </a:xfrm>
        <a:custGeom>
          <a:avLst/>
          <a:gdLst/>
          <a:ahLst/>
          <a:cxnLst/>
          <a:rect l="0" t="0" r="0" b="0"/>
          <a:pathLst>
            <a:path>
              <a:moveTo>
                <a:pt x="2774801" y="0"/>
              </a:moveTo>
              <a:lnTo>
                <a:pt x="2774801" y="449959"/>
              </a:lnTo>
              <a:lnTo>
                <a:pt x="0" y="449959"/>
              </a:lnTo>
              <a:lnTo>
                <a:pt x="0" y="6602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72711-6302-43C2-8D98-B5E46F6B1DEC}">
      <dsp:nvSpPr>
        <dsp:cNvPr id="0" name=""/>
        <dsp:cNvSpPr/>
      </dsp:nvSpPr>
      <dsp:spPr>
        <a:xfrm>
          <a:off x="2774801" y="279850"/>
          <a:ext cx="2270291" cy="144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AEC46-E4D6-4522-833E-F1DEE98C1DB4}">
      <dsp:nvSpPr>
        <dsp:cNvPr id="0" name=""/>
        <dsp:cNvSpPr/>
      </dsp:nvSpPr>
      <dsp:spPr>
        <a:xfrm>
          <a:off x="3027055" y="519492"/>
          <a:ext cx="2270291" cy="1441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Common NA Mask Applied to Datasets and Compared</a:t>
          </a:r>
        </a:p>
      </dsp:txBody>
      <dsp:txXfrm>
        <a:off x="3069279" y="561716"/>
        <a:ext cx="2185843" cy="1357187"/>
      </dsp:txXfrm>
    </dsp:sp>
    <dsp:sp modelId="{CF7E57A3-278D-4C05-BCA7-56AFF6F7D23A}">
      <dsp:nvSpPr>
        <dsp:cNvPr id="0" name=""/>
        <dsp:cNvSpPr/>
      </dsp:nvSpPr>
      <dsp:spPr>
        <a:xfrm>
          <a:off x="0" y="2381762"/>
          <a:ext cx="2270291" cy="144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B8506-DAD1-44C3-AFF9-9C6C8FDE28EB}">
      <dsp:nvSpPr>
        <dsp:cNvPr id="0" name=""/>
        <dsp:cNvSpPr/>
      </dsp:nvSpPr>
      <dsp:spPr>
        <a:xfrm>
          <a:off x="252254" y="2621404"/>
          <a:ext cx="2270291" cy="1441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Biomass Estimates in Overlapping Areas (Great Slave Lake)</a:t>
          </a:r>
        </a:p>
      </dsp:txBody>
      <dsp:txXfrm>
        <a:off x="294478" y="2663628"/>
        <a:ext cx="2185843" cy="1357187"/>
      </dsp:txXfrm>
    </dsp:sp>
    <dsp:sp modelId="{1E2F11D1-73E1-41AA-815C-09B8E7C77F28}">
      <dsp:nvSpPr>
        <dsp:cNvPr id="0" name=""/>
        <dsp:cNvSpPr/>
      </dsp:nvSpPr>
      <dsp:spPr>
        <a:xfrm>
          <a:off x="2774801" y="2381762"/>
          <a:ext cx="2270291" cy="144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0FEF7-0113-478F-A60B-2DDBA1A291A8}">
      <dsp:nvSpPr>
        <dsp:cNvPr id="0" name=""/>
        <dsp:cNvSpPr/>
      </dsp:nvSpPr>
      <dsp:spPr>
        <a:xfrm>
          <a:off x="3027055" y="2621404"/>
          <a:ext cx="2270291" cy="1441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Ecosystem Impact Representation (Timber Harvest &amp; Fire)</a:t>
          </a:r>
        </a:p>
      </dsp:txBody>
      <dsp:txXfrm>
        <a:off x="3069279" y="2663628"/>
        <a:ext cx="2185843" cy="1357187"/>
      </dsp:txXfrm>
    </dsp:sp>
    <dsp:sp modelId="{B37D3D41-C296-48CF-84C0-482D5E8BD62E}">
      <dsp:nvSpPr>
        <dsp:cNvPr id="0" name=""/>
        <dsp:cNvSpPr/>
      </dsp:nvSpPr>
      <dsp:spPr>
        <a:xfrm>
          <a:off x="5549602" y="2381762"/>
          <a:ext cx="2270291" cy="144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73CBA-2058-4F07-BD54-52FC5C07EEA9}">
      <dsp:nvSpPr>
        <dsp:cNvPr id="0" name=""/>
        <dsp:cNvSpPr/>
      </dsp:nvSpPr>
      <dsp:spPr>
        <a:xfrm>
          <a:off x="5801857" y="2621404"/>
          <a:ext cx="2270291" cy="1441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Regional Comparisons (Provinces &amp; Ecoregions)</a:t>
          </a:r>
        </a:p>
      </dsp:txBody>
      <dsp:txXfrm>
        <a:off x="5844081" y="2663628"/>
        <a:ext cx="2185843" cy="135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8T18:41:02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 88 0 0,'0'0'8'0'0,"-11"54"0"0"0,-4-4-8 0 0,-2 15 8 0 0,-2 4-8 0 0,6-4 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C3FF-DE85-4FA8-B1EF-109786708AA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D4B00-F3F5-4CD2-8A95-EF58BE5A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8E37-BF4A-539C-4EBE-3D8B6F496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DF070-BE64-7D9E-734C-0B7C4773A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579A7-9A92-9C53-55A2-437645C2B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EDDAF-E4B9-C7F8-3817-7E3C8233E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5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1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4C56D-DE4F-71D4-3E0F-432FE946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1C943-BA89-E023-A1C7-62B5DAAD6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3F329-93DE-DB6F-B7CB-A8DFA9295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E55FD-C95B-7E39-CBA2-F0315E80C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B3F9B-D318-FA05-8B9D-5F7D263AB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0F3317-DDB5-17AD-11D3-4A072EF4A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3BEED-F2E3-ADB0-63A6-4F2CAC5D9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97C01-F17E-49F9-0D9D-4AFDDE761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60ABC-E5D2-9D14-3F4E-E73CEA524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0A227B-DEC6-D16F-D6FC-2DA69F3F2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96EB1-91C4-302A-4944-50550D7A6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B1962-9637-6487-97DC-915390C8E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74E71-F553-BB46-4D62-07440B090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BF172-C8B5-0F4B-A48B-FBDD56AC8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0A05D-B4BC-01B1-94F4-5A7E01C16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C65CC-C96A-8C08-6C81-B520B8635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00538-17B3-9DBE-12D5-D5BB7751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8C966-A367-BB70-FC69-68FC58904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A8D35-5507-2FD1-D267-48CB84761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FD03-2A5E-AE81-810D-F5A21206E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D97C2-5AC0-E259-2ADB-FE5358EB5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54923-A4B4-332B-8DBD-29DA08270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09EDA-9273-33CC-78E7-AA3027AA8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9331A-90C7-051C-EEA3-E673E8561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D4B00-F3F5-4CD2-8A95-EF58BE5A21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2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DB281-B319-5C77-137F-09DED6320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01030-B6CA-5C36-8F5F-2708C6058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6E6D-6405-31E5-6149-B56A1F1C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9792-0B47-FFD4-047F-6D615694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96509-37D8-3800-A7E6-FB2EF53E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7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3799-32E0-4F32-C25A-077AE707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1A3C8-C839-62B5-249E-F5366C312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F934-7B7A-E85D-22F2-979D3F3E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8BC6D-A7E3-535B-4435-5E54731B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A9501-A09C-A51E-817C-6F2590BE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891DA-F8E7-F69D-9627-B97C9CAEC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C315F-C994-1563-F429-8C46F5FF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FA703-592B-8005-4CA1-E3249F6F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CD66A-823F-2310-3E22-6155B145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B582C-2423-2084-8C04-473A4CA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6374-53CC-2DAC-5E74-5E4A98BC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CA60-1D56-DF03-E16C-0A153ADB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4262D-0EF3-7A31-9BC0-3DE240B0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4B92-1284-CDCF-5C61-88EFE974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A37A-7C5A-6DEC-B342-1AEFC30C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1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BCF3-8013-3051-ABB7-F5DB159C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E2F12-D6C5-8D15-2BDA-8C30A4B7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54BD8-F41E-75AB-96B0-90EA4BCA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B9736-8B3D-3431-4AF2-D7147B5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E338-C82C-F0D5-4D31-FC7D6591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2958-B35D-4D9F-6ADE-978C790BA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8713-54FA-C78C-FB3A-F855CB89F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B76A2-DF36-AC3E-8060-35316550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23AC6-2CFC-D90C-5B20-37D6A195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D657D-3557-230C-9AEE-479C942C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569F5-5704-8606-FC42-135C72BC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FD8F-9E72-DAD5-72DD-9AF12E84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51B8-D77A-FBE7-7012-0181DEE04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81D9B-9173-62FC-29F9-C537ACC82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F0E9B-D860-165A-8391-6C2059314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34A33-BD4A-426E-5FC9-F232CA53D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93D57-B8A6-98E1-FCD4-BFDF30A9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33BFC-907F-4968-F2BA-D2C2CBEE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FCD47-8FBF-CD2B-8C25-56C2776D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17FC-8F44-F7EA-56FB-37136217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71514-4B55-FD9F-0709-54840A72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1C580-661C-D02E-AD76-E268307D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A267-253E-B9CA-0E90-A3C74B1B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E6726-9A34-C0E0-8605-CA187EFF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38B2D-5227-9CF0-01BB-F4F4C6AB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43D5-A64E-C882-D12D-99E039AB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8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F37E-4F53-5DEC-9731-C49F600A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841A-22A5-716E-D85E-4F107BF6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E49B8-97B1-71BE-6AE4-045315B8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CA1D7-33D4-7BF1-2C22-50E99AD9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D76EE-8D52-6F34-1F73-4B626141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5F0E3-7AA4-5C4D-B2C9-2F2BC18C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AF0F-FFB9-D269-13C7-67CDB1ED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6858B-BABA-1800-4E58-2EC6C354C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17026-218C-D46A-8DCC-4B6C4D6EB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FE37D-25E9-B48E-4DBA-825BC1A9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604E7-82F2-7253-36B7-3266055E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8ADD1-A339-6F72-544D-7CEFEBD7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855AB-45FA-D48B-57AC-D73B070A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FA23F-899B-6AEE-21BD-729AC6EC7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7A9AA-21BF-C2B7-A13A-2BC9A5011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99D7D-3E0D-447A-9FE2-934E511597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C70D-D997-85D0-D165-E6325ED08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4712E-A935-71AC-75E0-8A40DBA40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5A8025-AB38-4757-B1DF-67919BFC4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0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9046-7829-7C92-BEB4-9F0EDB3B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297" y="1813742"/>
            <a:ext cx="10696353" cy="2387918"/>
          </a:xfrm>
          <a:noFill/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Untangling the Boreal Carbon Puzzle: A Comparative Study of Biomass Maps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C8C01-C2D5-0B68-186F-D85DEF942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581" y="4108109"/>
            <a:ext cx="10239153" cy="68207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</a:rPr>
              <a:t>Kirsten Bauck 								April 19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, 2025</a:t>
            </a:r>
            <a:endParaRPr lang="en-US" baseline="30000" dirty="0">
              <a:solidFill>
                <a:schemeClr val="tx2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096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9CC54-0981-221F-905B-D03065100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D336B56-5847-0ED3-D003-5A4DBDEE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D34BC3-C7F0-5919-A780-AA8DF56F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FB52F3-AB8B-B1FB-7D7C-6AF6FC29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0B1F20-5537-2575-6E82-0AC1654AF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572C0D-CAFC-A975-B7C9-404CB75B1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D4D0D03-CC54-B8E0-939B-5B9E4EE88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3599393-BB03-5AFE-BBA4-3280080E4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A16454-0CCC-38DD-08B0-435FE93E0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267C0D-85B4-0D0F-F3BC-D9CAA04A0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7A3DA6-3A30-9E28-C34F-6ED54D193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8CF495-0E07-519C-EAB4-539E2E4D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AA4C90-8AB6-9012-BE45-FC75047F3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239773-BDFB-782E-A9ED-1FF2611A4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F0A9BAE7-6851-2C1B-B488-9C2AB631547A}"/>
              </a:ext>
            </a:extLst>
          </p:cNvPr>
          <p:cNvSpPr txBox="1">
            <a:spLocks/>
          </p:cNvSpPr>
          <p:nvPr/>
        </p:nvSpPr>
        <p:spPr>
          <a:xfrm>
            <a:off x="1179073" y="355029"/>
            <a:ext cx="9833548" cy="91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Takeaways &amp; Implications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3D72D-E540-4BD6-387D-70E1AE96E1FC}"/>
              </a:ext>
            </a:extLst>
          </p:cNvPr>
          <p:cNvSpPr txBox="1"/>
          <p:nvPr/>
        </p:nvSpPr>
        <p:spPr>
          <a:xfrm>
            <a:off x="1477463" y="2464154"/>
            <a:ext cx="9011916" cy="3904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/>
              <a:t>📌 </a:t>
            </a:r>
            <a:r>
              <a:rPr lang="en-US" sz="2800" b="1" dirty="0"/>
              <a:t>Regional vs. Global Trade-offs</a:t>
            </a:r>
            <a:r>
              <a:rPr lang="en-US" sz="2800" dirty="0"/>
              <a:t> in Biomass Estimates</a:t>
            </a:r>
            <a:br>
              <a:rPr lang="en-US" sz="2800" dirty="0"/>
            </a:br>
            <a:r>
              <a:rPr lang="en-US" sz="2800" dirty="0"/>
              <a:t>📌 </a:t>
            </a:r>
            <a:r>
              <a:rPr lang="en-US" sz="2800" b="1" dirty="0"/>
              <a:t>Sensitivity to Disturbance</a:t>
            </a:r>
            <a:r>
              <a:rPr lang="en-US" sz="2800" dirty="0"/>
              <a:t> Varies Across Models</a:t>
            </a:r>
            <a:br>
              <a:rPr lang="en-US" sz="2800" dirty="0"/>
            </a:br>
            <a:r>
              <a:rPr lang="en-US" sz="2800" dirty="0"/>
              <a:t>📌 </a:t>
            </a:r>
            <a:r>
              <a:rPr lang="en-US" sz="2800" b="1" dirty="0"/>
              <a:t>Uncertainty in Absolute Biomass Values</a:t>
            </a:r>
            <a:br>
              <a:rPr lang="en-US" sz="2800" dirty="0"/>
            </a:br>
            <a:r>
              <a:rPr lang="en-US" sz="2800" dirty="0"/>
              <a:t>📌 </a:t>
            </a:r>
            <a:r>
              <a:rPr lang="en-US" sz="2800" b="1" dirty="0"/>
              <a:t>Critical for Climate Models</a:t>
            </a:r>
            <a:r>
              <a:rPr lang="en-US" sz="2800" dirty="0"/>
              <a:t> – Essential for Carbon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/>
              <a:t>        Budgets &amp; Forest Management</a:t>
            </a:r>
            <a:br>
              <a:rPr lang="en-US" sz="2800" dirty="0"/>
            </a:br>
            <a:r>
              <a:rPr lang="en-US" sz="2800" dirty="0"/>
              <a:t>📌 </a:t>
            </a:r>
            <a:r>
              <a:rPr lang="en-US" sz="2800" b="1" dirty="0"/>
              <a:t>Next Steps</a:t>
            </a:r>
            <a:r>
              <a:rPr lang="en-US" sz="2800" dirty="0"/>
              <a:t> – Paper Publishing &amp;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25695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7299EA-DBD1-B9CF-CDDF-D982EB75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82" y="1840478"/>
            <a:ext cx="3671222" cy="930561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8CBB32-3507-3597-148B-94EC5525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66" y="136616"/>
            <a:ext cx="6656222" cy="10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with a red and white circle&#10;&#10;AI-generated content may be incorrect.">
            <a:extLst>
              <a:ext uri="{FF2B5EF4-FFF2-40B4-BE49-F238E27FC236}">
                <a16:creationId xmlns:a16="http://schemas.microsoft.com/office/drawing/2014/main" id="{2BF40585-D605-7084-F236-3EA5CB155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86" y="1444648"/>
            <a:ext cx="2135096" cy="1775336"/>
          </a:xfrm>
          <a:prstGeom prst="rect">
            <a:avLst/>
          </a:prstGeom>
        </p:spPr>
      </p:pic>
      <p:pic>
        <p:nvPicPr>
          <p:cNvPr id="17" name="Picture 16" descr="A red and blue letter a&#10;&#10;AI-generated content may be incorrect.">
            <a:extLst>
              <a:ext uri="{FF2B5EF4-FFF2-40B4-BE49-F238E27FC236}">
                <a16:creationId xmlns:a16="http://schemas.microsoft.com/office/drawing/2014/main" id="{E949E4A4-2395-05A7-29F7-AD2AC1064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40" y="3464644"/>
            <a:ext cx="1808287" cy="1671159"/>
          </a:xfrm>
          <a:prstGeom prst="rect">
            <a:avLst/>
          </a:prstGeom>
        </p:spPr>
      </p:pic>
      <p:pic>
        <p:nvPicPr>
          <p:cNvPr id="19" name="Picture 18" descr="A blue and yellow logo&#10;&#10;AI-generated content may be incorrect.">
            <a:extLst>
              <a:ext uri="{FF2B5EF4-FFF2-40B4-BE49-F238E27FC236}">
                <a16:creationId xmlns:a16="http://schemas.microsoft.com/office/drawing/2014/main" id="{BD124CA6-5D00-0B42-7F0E-474D74D1D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26" y="5199851"/>
            <a:ext cx="2651758" cy="1599894"/>
          </a:xfrm>
          <a:prstGeom prst="rect">
            <a:avLst/>
          </a:prstGeom>
        </p:spPr>
      </p:pic>
      <p:pic>
        <p:nvPicPr>
          <p:cNvPr id="20" name="Picture 19" descr="A blue and black logo&#10;&#10;AI-generated content may be incorrect.">
            <a:extLst>
              <a:ext uri="{FF2B5EF4-FFF2-40B4-BE49-F238E27FC236}">
                <a16:creationId xmlns:a16="http://schemas.microsoft.com/office/drawing/2014/main" id="{68EC051B-0AC6-0CE6-CA92-AE8592B10F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63" y="1154271"/>
            <a:ext cx="2932924" cy="10754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F8D553A-C1FF-DC16-8BE5-37FFBD206508}"/>
              </a:ext>
            </a:extLst>
          </p:cNvPr>
          <p:cNvSpPr txBox="1">
            <a:spLocks/>
          </p:cNvSpPr>
          <p:nvPr/>
        </p:nvSpPr>
        <p:spPr>
          <a:xfrm>
            <a:off x="8100113" y="2391095"/>
            <a:ext cx="3662205" cy="2895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solidFill>
                  <a:schemeClr val="tx2"/>
                </a:solidFill>
              </a:rPr>
              <a:t>Collaborators</a:t>
            </a:r>
          </a:p>
          <a:p>
            <a:r>
              <a:rPr lang="en-US" sz="3200" dirty="0">
                <a:solidFill>
                  <a:schemeClr val="tx2"/>
                </a:solidFill>
              </a:rPr>
              <a:t>Devon Maloney</a:t>
            </a:r>
          </a:p>
          <a:p>
            <a:r>
              <a:rPr lang="en-US" sz="3200" dirty="0">
                <a:solidFill>
                  <a:schemeClr val="tx2"/>
                </a:solidFill>
              </a:rPr>
              <a:t>Elizabeth Hoy</a:t>
            </a:r>
          </a:p>
          <a:p>
            <a:r>
              <a:rPr lang="en-US" sz="3200" dirty="0">
                <a:solidFill>
                  <a:schemeClr val="tx2"/>
                </a:solidFill>
              </a:rPr>
              <a:t>Jon Wang</a:t>
            </a:r>
          </a:p>
          <a:p>
            <a:r>
              <a:rPr lang="en-US" sz="3200" dirty="0">
                <a:solidFill>
                  <a:schemeClr val="tx2"/>
                </a:solidFill>
              </a:rPr>
              <a:t>Paul Montesano</a:t>
            </a:r>
          </a:p>
          <a:p>
            <a:r>
              <a:rPr lang="en-US" sz="3200" dirty="0" err="1">
                <a:solidFill>
                  <a:schemeClr val="tx2"/>
                </a:solidFill>
              </a:rPr>
              <a:t>Wanwan</a:t>
            </a:r>
            <a:r>
              <a:rPr lang="en-US" sz="3200" dirty="0">
                <a:solidFill>
                  <a:schemeClr val="tx2"/>
                </a:solidFill>
              </a:rPr>
              <a:t> Liang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27E6C57-6CE8-3502-C1AB-D8A51B8550D0}"/>
              </a:ext>
            </a:extLst>
          </p:cNvPr>
          <p:cNvSpPr txBox="1">
            <a:spLocks/>
          </p:cNvSpPr>
          <p:nvPr/>
        </p:nvSpPr>
        <p:spPr>
          <a:xfrm>
            <a:off x="5130799" y="5474937"/>
            <a:ext cx="3662205" cy="99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solidFill>
                  <a:schemeClr val="tx2"/>
                </a:solidFill>
              </a:rPr>
              <a:t>Mentor</a:t>
            </a:r>
          </a:p>
          <a:p>
            <a:r>
              <a:rPr lang="en-US" sz="3200" dirty="0">
                <a:solidFill>
                  <a:schemeClr val="tx2"/>
                </a:solidFill>
              </a:rPr>
              <a:t>Jeremy Forsythe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F77B8F-84F3-4611-4150-23CA8549BDE5}"/>
              </a:ext>
            </a:extLst>
          </p:cNvPr>
          <p:cNvSpPr txBox="1">
            <a:spLocks/>
          </p:cNvSpPr>
          <p:nvPr/>
        </p:nvSpPr>
        <p:spPr>
          <a:xfrm>
            <a:off x="580136" y="2848196"/>
            <a:ext cx="3116281" cy="1591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solidFill>
                  <a:schemeClr val="tx2"/>
                </a:solidFill>
              </a:rPr>
              <a:t>Lab Support</a:t>
            </a:r>
          </a:p>
          <a:p>
            <a:r>
              <a:rPr lang="en-US" sz="3200" dirty="0">
                <a:solidFill>
                  <a:schemeClr val="tx2"/>
                </a:solidFill>
              </a:rPr>
              <a:t>Mack-Walker Lab</a:t>
            </a:r>
          </a:p>
          <a:p>
            <a:r>
              <a:rPr lang="en-US" sz="3200" dirty="0">
                <a:solidFill>
                  <a:schemeClr val="tx2"/>
                </a:solidFill>
              </a:rPr>
              <a:t>GEODE Lab</a:t>
            </a:r>
          </a:p>
        </p:txBody>
      </p:sp>
      <p:pic>
        <p:nvPicPr>
          <p:cNvPr id="4098" name="Picture 2" descr="Ecoss – Center for Ecosystem Science ...">
            <a:extLst>
              <a:ext uri="{FF2B5EF4-FFF2-40B4-BE49-F238E27FC236}">
                <a16:creationId xmlns:a16="http://schemas.microsoft.com/office/drawing/2014/main" id="{5C639D08-FB23-99AB-2B59-9F66BF447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7"/>
          <a:stretch/>
        </p:blipFill>
        <p:spPr bwMode="auto">
          <a:xfrm>
            <a:off x="688479" y="4214447"/>
            <a:ext cx="2365741" cy="7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E6480-B979-F0D0-8B46-306C63764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59048D2-EDB0-6CF2-59F7-291852D1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B9E1AE-B59C-6584-A73F-38E3B2B7C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02342C-4BAE-0ED0-28A0-3BD6F193F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686EB7-53FF-63B9-89DD-8C7FE2C47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351CAF-70CB-DC5A-2244-B083C44F1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E27CCA-A845-0FC6-EE68-FD365BF7A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2AB0052-B443-88DA-1FC0-F8C37C80F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62AD7C-4D43-3BC6-10A3-3EFFB65D5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36F603-C991-DFD7-24D9-7E1ED30AE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DF6E5D-4C8E-7F44-064E-B63A7CE9D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A3C833-510D-8264-B175-FCDA347DE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EC3022-92F2-A44F-F41C-8A8C9EF98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AC53AFC-C36F-853E-1D99-FAB1D3559303}"/>
              </a:ext>
            </a:extLst>
          </p:cNvPr>
          <p:cNvSpPr txBox="1">
            <a:spLocks/>
          </p:cNvSpPr>
          <p:nvPr/>
        </p:nvSpPr>
        <p:spPr>
          <a:xfrm>
            <a:off x="0" y="138590"/>
            <a:ext cx="8326128" cy="8197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Why Biomass Estimates Matter</a:t>
            </a:r>
          </a:p>
        </p:txBody>
      </p:sp>
      <p:pic>
        <p:nvPicPr>
          <p:cNvPr id="9" name="Picture 8" descr="A map of the world&#10;&#10;AI-generated content may be incorrect.">
            <a:extLst>
              <a:ext uri="{FF2B5EF4-FFF2-40B4-BE49-F238E27FC236}">
                <a16:creationId xmlns:a16="http://schemas.microsoft.com/office/drawing/2014/main" id="{2D6F1029-D8DF-0DAD-3CE1-F9427DA44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3" b="9640"/>
          <a:stretch/>
        </p:blipFill>
        <p:spPr>
          <a:xfrm>
            <a:off x="0" y="2093069"/>
            <a:ext cx="8352772" cy="32447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C743EB-EA6F-280E-E73C-B6AAD5639FF6}"/>
              </a:ext>
            </a:extLst>
          </p:cNvPr>
          <p:cNvSpPr/>
          <p:nvPr/>
        </p:nvSpPr>
        <p:spPr>
          <a:xfrm>
            <a:off x="8326128" y="-1"/>
            <a:ext cx="3914138" cy="6858002"/>
          </a:xfrm>
          <a:prstGeom prst="rect">
            <a:avLst/>
          </a:prstGeom>
          <a:gradFill>
            <a:gsLst>
              <a:gs pos="33000">
                <a:srgbClr val="A1BFCD"/>
              </a:gs>
              <a:gs pos="100000">
                <a:srgbClr val="DCEDD5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B81BD6-815F-F49D-80B6-2693C9964ABA}"/>
              </a:ext>
            </a:extLst>
          </p:cNvPr>
          <p:cNvSpPr txBox="1">
            <a:spLocks/>
          </p:cNvSpPr>
          <p:nvPr/>
        </p:nvSpPr>
        <p:spPr>
          <a:xfrm>
            <a:off x="3493608" y="5001991"/>
            <a:ext cx="3914138" cy="8850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ORNL DAAC. Above and Below Ground </a:t>
            </a:r>
            <a:r>
              <a:rPr lang="en-US" sz="1800" i="1" dirty="0">
                <a:solidFill>
                  <a:schemeClr val="tx2"/>
                </a:solidFill>
              </a:rPr>
              <a:t>Biomass</a:t>
            </a:r>
            <a:r>
              <a:rPr lang="en-US" sz="1800" dirty="0">
                <a:solidFill>
                  <a:schemeClr val="tx2"/>
                </a:solidFill>
              </a:rPr>
              <a:t>. 2010. Mapping Carbon Beyond Forests, NASA 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693C0D8-68CE-A321-3225-58547256C1AE}"/>
              </a:ext>
            </a:extLst>
          </p:cNvPr>
          <p:cNvSpPr/>
          <p:nvPr/>
        </p:nvSpPr>
        <p:spPr>
          <a:xfrm>
            <a:off x="9108685" y="2572243"/>
            <a:ext cx="1969623" cy="162700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Carbon Footprint Calculator Line Icon 14812353 Vector Art at ...">
            <a:extLst>
              <a:ext uri="{FF2B5EF4-FFF2-40B4-BE49-F238E27FC236}">
                <a16:creationId xmlns:a16="http://schemas.microsoft.com/office/drawing/2014/main" id="{99719DAA-5379-2FB7-7B2D-891BE45DD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6" t="7804" r="2" b="814"/>
          <a:stretch/>
        </p:blipFill>
        <p:spPr bwMode="auto">
          <a:xfrm>
            <a:off x="9144923" y="2410208"/>
            <a:ext cx="2192043" cy="1955372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19A8E2D-439C-667E-9C76-4A6E878BD0E9}"/>
              </a:ext>
            </a:extLst>
          </p:cNvPr>
          <p:cNvSpPr/>
          <p:nvPr/>
        </p:nvSpPr>
        <p:spPr>
          <a:xfrm>
            <a:off x="9250216" y="132672"/>
            <a:ext cx="2135126" cy="200686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4" descr="Sustainable Forest Management Icons ...">
            <a:extLst>
              <a:ext uri="{FF2B5EF4-FFF2-40B4-BE49-F238E27FC236}">
                <a16:creationId xmlns:a16="http://schemas.microsoft.com/office/drawing/2014/main" id="{4A336BBD-F232-D377-FA14-951E2C320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4" t="583" r="-9639" b="-11602"/>
          <a:stretch/>
        </p:blipFill>
        <p:spPr bwMode="auto">
          <a:xfrm>
            <a:off x="9259049" y="125924"/>
            <a:ext cx="2135126" cy="1994197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limate Change Icon Images – Browse 127,642 Stock Photos, Vectors, and  Video | Adobe Stock">
            <a:extLst>
              <a:ext uri="{FF2B5EF4-FFF2-40B4-BE49-F238E27FC236}">
                <a16:creationId xmlns:a16="http://schemas.microsoft.com/office/drawing/2014/main" id="{6B7C6D85-3090-A2BB-EB75-2645D913C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6380" r="3951" b="5529"/>
          <a:stretch/>
        </p:blipFill>
        <p:spPr bwMode="auto">
          <a:xfrm>
            <a:off x="9326006" y="4665710"/>
            <a:ext cx="1983545" cy="1955372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map of the world&#10;&#10;AI-generated content may be incorrect.">
            <a:extLst>
              <a:ext uri="{FF2B5EF4-FFF2-40B4-BE49-F238E27FC236}">
                <a16:creationId xmlns:a16="http://schemas.microsoft.com/office/drawing/2014/main" id="{D3619884-030A-2AFA-F9DF-0A6410DF6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3" r="82861" b="51381"/>
          <a:stretch/>
        </p:blipFill>
        <p:spPr>
          <a:xfrm>
            <a:off x="93114" y="2906365"/>
            <a:ext cx="1130776" cy="161813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0959B7-04CA-4C9B-C1BD-E7E711A2F2AB}"/>
              </a:ext>
            </a:extLst>
          </p:cNvPr>
          <p:cNvCxnSpPr>
            <a:cxnSpLocks/>
          </p:cNvCxnSpPr>
          <p:nvPr/>
        </p:nvCxnSpPr>
        <p:spPr>
          <a:xfrm>
            <a:off x="748937" y="1104314"/>
            <a:ext cx="6966857" cy="0"/>
          </a:xfrm>
          <a:prstGeom prst="line">
            <a:avLst/>
          </a:prstGeom>
          <a:ln w="5715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5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rees in Denali: How They Thrive in The Harsh Climate — Northern Epics">
            <a:extLst>
              <a:ext uri="{FF2B5EF4-FFF2-40B4-BE49-F238E27FC236}">
                <a16:creationId xmlns:a16="http://schemas.microsoft.com/office/drawing/2014/main" id="{890347E1-F09A-D65B-5361-03BFD8AE0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6"/>
          <a:stretch/>
        </p:blipFill>
        <p:spPr bwMode="auto">
          <a:xfrm>
            <a:off x="3321600" y="3475419"/>
            <a:ext cx="89407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cean-Monitoring Satellite Mission Ends After 11 Successful Years - NASA">
            <a:extLst>
              <a:ext uri="{FF2B5EF4-FFF2-40B4-BE49-F238E27FC236}">
                <a16:creationId xmlns:a16="http://schemas.microsoft.com/office/drawing/2014/main" id="{54F94CD3-A012-289E-E593-7CDE69DD8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/>
          <a:stretch/>
        </p:blipFill>
        <p:spPr bwMode="auto">
          <a:xfrm>
            <a:off x="5953631" y="-47551"/>
            <a:ext cx="6306363" cy="37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king Measure of a Remote Slice of Alaskan Forest – NASA Earth Expeditions">
            <a:extLst>
              <a:ext uri="{FF2B5EF4-FFF2-40B4-BE49-F238E27FC236}">
                <a16:creationId xmlns:a16="http://schemas.microsoft.com/office/drawing/2014/main" id="{FC3A892C-DD5F-3793-568F-8BABAFCE1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r="2475"/>
          <a:stretch/>
        </p:blipFill>
        <p:spPr bwMode="auto">
          <a:xfrm>
            <a:off x="3720059" y="-43461"/>
            <a:ext cx="4751881" cy="37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AC875D-67BD-6B2A-0C1F-BB088FBB3B2F}"/>
              </a:ext>
            </a:extLst>
          </p:cNvPr>
          <p:cNvCxnSpPr/>
          <p:nvPr/>
        </p:nvCxnSpPr>
        <p:spPr>
          <a:xfrm>
            <a:off x="5697415" y="3742006"/>
            <a:ext cx="656257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A6710A-4021-9E77-9879-607101810F3B}"/>
              </a:ext>
            </a:extLst>
          </p:cNvPr>
          <p:cNvSpPr/>
          <p:nvPr/>
        </p:nvSpPr>
        <p:spPr>
          <a:xfrm>
            <a:off x="-383513" y="-249702"/>
            <a:ext cx="6802065" cy="7357403"/>
          </a:xfrm>
          <a:custGeom>
            <a:avLst/>
            <a:gdLst>
              <a:gd name="connsiteX0" fmla="*/ 5985803 w 7076049"/>
              <a:gd name="connsiteY0" fmla="*/ 203981 h 7357403"/>
              <a:gd name="connsiteX1" fmla="*/ 5802923 w 7076049"/>
              <a:gd name="connsiteY1" fmla="*/ 239151 h 7357403"/>
              <a:gd name="connsiteX2" fmla="*/ 5718517 w 7076049"/>
              <a:gd name="connsiteY2" fmla="*/ 281354 h 7357403"/>
              <a:gd name="connsiteX3" fmla="*/ 5697416 w 7076049"/>
              <a:gd name="connsiteY3" fmla="*/ 302455 h 7357403"/>
              <a:gd name="connsiteX4" fmla="*/ 5676314 w 7076049"/>
              <a:gd name="connsiteY4" fmla="*/ 316523 h 7357403"/>
              <a:gd name="connsiteX5" fmla="*/ 5662246 w 7076049"/>
              <a:gd name="connsiteY5" fmla="*/ 344658 h 7357403"/>
              <a:gd name="connsiteX6" fmla="*/ 5697416 w 7076049"/>
              <a:gd name="connsiteY6" fmla="*/ 365760 h 7357403"/>
              <a:gd name="connsiteX7" fmla="*/ 5718517 w 7076049"/>
              <a:gd name="connsiteY7" fmla="*/ 358726 h 7357403"/>
              <a:gd name="connsiteX8" fmla="*/ 5746653 w 7076049"/>
              <a:gd name="connsiteY8" fmla="*/ 351692 h 7357403"/>
              <a:gd name="connsiteX9" fmla="*/ 5816991 w 7076049"/>
              <a:gd name="connsiteY9" fmla="*/ 337625 h 7357403"/>
              <a:gd name="connsiteX10" fmla="*/ 5859194 w 7076049"/>
              <a:gd name="connsiteY10" fmla="*/ 330591 h 7357403"/>
              <a:gd name="connsiteX11" fmla="*/ 5887329 w 7076049"/>
              <a:gd name="connsiteY11" fmla="*/ 316523 h 7357403"/>
              <a:gd name="connsiteX12" fmla="*/ 5929533 w 7076049"/>
              <a:gd name="connsiteY12" fmla="*/ 302455 h 7357403"/>
              <a:gd name="connsiteX13" fmla="*/ 6035040 w 7076049"/>
              <a:gd name="connsiteY13" fmla="*/ 274320 h 7357403"/>
              <a:gd name="connsiteX14" fmla="*/ 6077243 w 7076049"/>
              <a:gd name="connsiteY14" fmla="*/ 267286 h 7357403"/>
              <a:gd name="connsiteX15" fmla="*/ 6126480 w 7076049"/>
              <a:gd name="connsiteY15" fmla="*/ 316523 h 7357403"/>
              <a:gd name="connsiteX16" fmla="*/ 6105379 w 7076049"/>
              <a:gd name="connsiteY16" fmla="*/ 358726 h 7357403"/>
              <a:gd name="connsiteX17" fmla="*/ 6091311 w 7076049"/>
              <a:gd name="connsiteY17" fmla="*/ 379828 h 7357403"/>
              <a:gd name="connsiteX18" fmla="*/ 6013939 w 7076049"/>
              <a:gd name="connsiteY18" fmla="*/ 400929 h 7357403"/>
              <a:gd name="connsiteX19" fmla="*/ 5922499 w 7076049"/>
              <a:gd name="connsiteY19" fmla="*/ 429065 h 7357403"/>
              <a:gd name="connsiteX20" fmla="*/ 5824025 w 7076049"/>
              <a:gd name="connsiteY20" fmla="*/ 485335 h 7357403"/>
              <a:gd name="connsiteX21" fmla="*/ 5788856 w 7076049"/>
              <a:gd name="connsiteY21" fmla="*/ 527538 h 7357403"/>
              <a:gd name="connsiteX22" fmla="*/ 5746653 w 7076049"/>
              <a:gd name="connsiteY22" fmla="*/ 576775 h 7357403"/>
              <a:gd name="connsiteX23" fmla="*/ 5781822 w 7076049"/>
              <a:gd name="connsiteY23" fmla="*/ 590843 h 7357403"/>
              <a:gd name="connsiteX24" fmla="*/ 5824025 w 7076049"/>
              <a:gd name="connsiteY24" fmla="*/ 583809 h 7357403"/>
              <a:gd name="connsiteX25" fmla="*/ 5901397 w 7076049"/>
              <a:gd name="connsiteY25" fmla="*/ 555674 h 7357403"/>
              <a:gd name="connsiteX26" fmla="*/ 5936566 w 7076049"/>
              <a:gd name="connsiteY26" fmla="*/ 562708 h 7357403"/>
              <a:gd name="connsiteX27" fmla="*/ 5964702 w 7076049"/>
              <a:gd name="connsiteY27" fmla="*/ 555674 h 7357403"/>
              <a:gd name="connsiteX28" fmla="*/ 5985803 w 7076049"/>
              <a:gd name="connsiteY28" fmla="*/ 569741 h 7357403"/>
              <a:gd name="connsiteX29" fmla="*/ 6020973 w 7076049"/>
              <a:gd name="connsiteY29" fmla="*/ 583809 h 7357403"/>
              <a:gd name="connsiteX30" fmla="*/ 6042074 w 7076049"/>
              <a:gd name="connsiteY30" fmla="*/ 611945 h 7357403"/>
              <a:gd name="connsiteX31" fmla="*/ 6056142 w 7076049"/>
              <a:gd name="connsiteY31" fmla="*/ 682283 h 7357403"/>
              <a:gd name="connsiteX32" fmla="*/ 6105379 w 7076049"/>
              <a:gd name="connsiteY32" fmla="*/ 668215 h 7357403"/>
              <a:gd name="connsiteX33" fmla="*/ 6133514 w 7076049"/>
              <a:gd name="connsiteY33" fmla="*/ 661181 h 7357403"/>
              <a:gd name="connsiteX34" fmla="*/ 6161649 w 7076049"/>
              <a:gd name="connsiteY34" fmla="*/ 626012 h 7357403"/>
              <a:gd name="connsiteX35" fmla="*/ 6182751 w 7076049"/>
              <a:gd name="connsiteY35" fmla="*/ 569741 h 7357403"/>
              <a:gd name="connsiteX36" fmla="*/ 6224954 w 7076049"/>
              <a:gd name="connsiteY36" fmla="*/ 548640 h 7357403"/>
              <a:gd name="connsiteX37" fmla="*/ 6253089 w 7076049"/>
              <a:gd name="connsiteY37" fmla="*/ 569741 h 7357403"/>
              <a:gd name="connsiteX38" fmla="*/ 6274191 w 7076049"/>
              <a:gd name="connsiteY38" fmla="*/ 626012 h 7357403"/>
              <a:gd name="connsiteX39" fmla="*/ 6267157 w 7076049"/>
              <a:gd name="connsiteY39" fmla="*/ 654148 h 7357403"/>
              <a:gd name="connsiteX40" fmla="*/ 6217920 w 7076049"/>
              <a:gd name="connsiteY40" fmla="*/ 703385 h 7357403"/>
              <a:gd name="connsiteX41" fmla="*/ 6147582 w 7076049"/>
              <a:gd name="connsiteY41" fmla="*/ 745588 h 7357403"/>
              <a:gd name="connsiteX42" fmla="*/ 6084277 w 7076049"/>
              <a:gd name="connsiteY42" fmla="*/ 759655 h 7357403"/>
              <a:gd name="connsiteX43" fmla="*/ 6049108 w 7076049"/>
              <a:gd name="connsiteY43" fmla="*/ 787791 h 7357403"/>
              <a:gd name="connsiteX44" fmla="*/ 6133514 w 7076049"/>
              <a:gd name="connsiteY44" fmla="*/ 808892 h 7357403"/>
              <a:gd name="connsiteX45" fmla="*/ 6231988 w 7076049"/>
              <a:gd name="connsiteY45" fmla="*/ 759655 h 7357403"/>
              <a:gd name="connsiteX46" fmla="*/ 6274191 w 7076049"/>
              <a:gd name="connsiteY46" fmla="*/ 731520 h 7357403"/>
              <a:gd name="connsiteX47" fmla="*/ 6302326 w 7076049"/>
              <a:gd name="connsiteY47" fmla="*/ 710418 h 7357403"/>
              <a:gd name="connsiteX48" fmla="*/ 6400800 w 7076049"/>
              <a:gd name="connsiteY48" fmla="*/ 724486 h 7357403"/>
              <a:gd name="connsiteX49" fmla="*/ 6478173 w 7076049"/>
              <a:gd name="connsiteY49" fmla="*/ 766689 h 7357403"/>
              <a:gd name="connsiteX50" fmla="*/ 6520376 w 7076049"/>
              <a:gd name="connsiteY50" fmla="*/ 787791 h 7357403"/>
              <a:gd name="connsiteX51" fmla="*/ 6618849 w 7076049"/>
              <a:gd name="connsiteY51" fmla="*/ 738554 h 7357403"/>
              <a:gd name="connsiteX52" fmla="*/ 6787662 w 7076049"/>
              <a:gd name="connsiteY52" fmla="*/ 675249 h 7357403"/>
              <a:gd name="connsiteX53" fmla="*/ 6822831 w 7076049"/>
              <a:gd name="connsiteY53" fmla="*/ 668215 h 7357403"/>
              <a:gd name="connsiteX54" fmla="*/ 6921305 w 7076049"/>
              <a:gd name="connsiteY54" fmla="*/ 682283 h 7357403"/>
              <a:gd name="connsiteX55" fmla="*/ 6977576 w 7076049"/>
              <a:gd name="connsiteY55" fmla="*/ 696351 h 7357403"/>
              <a:gd name="connsiteX56" fmla="*/ 6935373 w 7076049"/>
              <a:gd name="connsiteY56" fmla="*/ 745588 h 7357403"/>
              <a:gd name="connsiteX57" fmla="*/ 6766560 w 7076049"/>
              <a:gd name="connsiteY57" fmla="*/ 822960 h 7357403"/>
              <a:gd name="connsiteX58" fmla="*/ 6668086 w 7076049"/>
              <a:gd name="connsiteY58" fmla="*/ 872197 h 7357403"/>
              <a:gd name="connsiteX59" fmla="*/ 6541477 w 7076049"/>
              <a:gd name="connsiteY59" fmla="*/ 914400 h 7357403"/>
              <a:gd name="connsiteX60" fmla="*/ 6471139 w 7076049"/>
              <a:gd name="connsiteY60" fmla="*/ 942535 h 7357403"/>
              <a:gd name="connsiteX61" fmla="*/ 6337496 w 7076049"/>
              <a:gd name="connsiteY61" fmla="*/ 984738 h 7357403"/>
              <a:gd name="connsiteX62" fmla="*/ 6217920 w 7076049"/>
              <a:gd name="connsiteY62" fmla="*/ 1055077 h 7357403"/>
              <a:gd name="connsiteX63" fmla="*/ 6161649 w 7076049"/>
              <a:gd name="connsiteY63" fmla="*/ 1083212 h 7357403"/>
              <a:gd name="connsiteX64" fmla="*/ 6182751 w 7076049"/>
              <a:gd name="connsiteY64" fmla="*/ 1090246 h 7357403"/>
              <a:gd name="connsiteX65" fmla="*/ 6267157 w 7076049"/>
              <a:gd name="connsiteY65" fmla="*/ 1111348 h 7357403"/>
              <a:gd name="connsiteX66" fmla="*/ 6288259 w 7076049"/>
              <a:gd name="connsiteY66" fmla="*/ 1132449 h 7357403"/>
              <a:gd name="connsiteX67" fmla="*/ 6210886 w 7076049"/>
              <a:gd name="connsiteY67" fmla="*/ 1195754 h 7357403"/>
              <a:gd name="connsiteX68" fmla="*/ 6070209 w 7076049"/>
              <a:gd name="connsiteY68" fmla="*/ 1259058 h 7357403"/>
              <a:gd name="connsiteX69" fmla="*/ 6020973 w 7076049"/>
              <a:gd name="connsiteY69" fmla="*/ 1273126 h 7357403"/>
              <a:gd name="connsiteX70" fmla="*/ 5915465 w 7076049"/>
              <a:gd name="connsiteY70" fmla="*/ 1350498 h 7357403"/>
              <a:gd name="connsiteX71" fmla="*/ 5894363 w 7076049"/>
              <a:gd name="connsiteY71" fmla="*/ 1392701 h 7357403"/>
              <a:gd name="connsiteX72" fmla="*/ 5985803 w 7076049"/>
              <a:gd name="connsiteY72" fmla="*/ 1385668 h 7357403"/>
              <a:gd name="connsiteX73" fmla="*/ 6063176 w 7076049"/>
              <a:gd name="connsiteY73" fmla="*/ 1406769 h 7357403"/>
              <a:gd name="connsiteX74" fmla="*/ 6049108 w 7076049"/>
              <a:gd name="connsiteY74" fmla="*/ 1441938 h 7357403"/>
              <a:gd name="connsiteX75" fmla="*/ 6028006 w 7076049"/>
              <a:gd name="connsiteY75" fmla="*/ 1456006 h 7357403"/>
              <a:gd name="connsiteX76" fmla="*/ 6084277 w 7076049"/>
              <a:gd name="connsiteY76" fmla="*/ 1561514 h 7357403"/>
              <a:gd name="connsiteX77" fmla="*/ 6049108 w 7076049"/>
              <a:gd name="connsiteY77" fmla="*/ 1596683 h 7357403"/>
              <a:gd name="connsiteX78" fmla="*/ 5964702 w 7076049"/>
              <a:gd name="connsiteY78" fmla="*/ 1624818 h 7357403"/>
              <a:gd name="connsiteX79" fmla="*/ 5894363 w 7076049"/>
              <a:gd name="connsiteY79" fmla="*/ 1645920 h 7357403"/>
              <a:gd name="connsiteX80" fmla="*/ 5725551 w 7076049"/>
              <a:gd name="connsiteY80" fmla="*/ 1744394 h 7357403"/>
              <a:gd name="connsiteX81" fmla="*/ 5648179 w 7076049"/>
              <a:gd name="connsiteY81" fmla="*/ 1786597 h 7357403"/>
              <a:gd name="connsiteX82" fmla="*/ 5676314 w 7076049"/>
              <a:gd name="connsiteY82" fmla="*/ 1828800 h 7357403"/>
              <a:gd name="connsiteX83" fmla="*/ 5746653 w 7076049"/>
              <a:gd name="connsiteY83" fmla="*/ 1814732 h 7357403"/>
              <a:gd name="connsiteX84" fmla="*/ 5816991 w 7076049"/>
              <a:gd name="connsiteY84" fmla="*/ 1800665 h 7357403"/>
              <a:gd name="connsiteX85" fmla="*/ 5746653 w 7076049"/>
              <a:gd name="connsiteY85" fmla="*/ 1849901 h 7357403"/>
              <a:gd name="connsiteX86" fmla="*/ 5739619 w 7076049"/>
              <a:gd name="connsiteY86" fmla="*/ 1871003 h 7357403"/>
              <a:gd name="connsiteX87" fmla="*/ 5732585 w 7076049"/>
              <a:gd name="connsiteY87" fmla="*/ 1899138 h 7357403"/>
              <a:gd name="connsiteX88" fmla="*/ 5718517 w 7076049"/>
              <a:gd name="connsiteY88" fmla="*/ 1948375 h 7357403"/>
              <a:gd name="connsiteX89" fmla="*/ 5711483 w 7076049"/>
              <a:gd name="connsiteY89" fmla="*/ 1976511 h 7357403"/>
              <a:gd name="connsiteX90" fmla="*/ 5690382 w 7076049"/>
              <a:gd name="connsiteY90" fmla="*/ 1997612 h 7357403"/>
              <a:gd name="connsiteX91" fmla="*/ 5669280 w 7076049"/>
              <a:gd name="connsiteY91" fmla="*/ 2025748 h 7357403"/>
              <a:gd name="connsiteX92" fmla="*/ 5535637 w 7076049"/>
              <a:gd name="connsiteY92" fmla="*/ 2082018 h 7357403"/>
              <a:gd name="connsiteX93" fmla="*/ 5507502 w 7076049"/>
              <a:gd name="connsiteY93" fmla="*/ 2103120 h 7357403"/>
              <a:gd name="connsiteX94" fmla="*/ 5493434 w 7076049"/>
              <a:gd name="connsiteY94" fmla="*/ 2145323 h 7357403"/>
              <a:gd name="connsiteX95" fmla="*/ 5507502 w 7076049"/>
              <a:gd name="connsiteY95" fmla="*/ 2250831 h 7357403"/>
              <a:gd name="connsiteX96" fmla="*/ 5514536 w 7076049"/>
              <a:gd name="connsiteY96" fmla="*/ 2314135 h 7357403"/>
              <a:gd name="connsiteX97" fmla="*/ 5697416 w 7076049"/>
              <a:gd name="connsiteY97" fmla="*/ 2257865 h 7357403"/>
              <a:gd name="connsiteX98" fmla="*/ 5838093 w 7076049"/>
              <a:gd name="connsiteY98" fmla="*/ 2222695 h 7357403"/>
              <a:gd name="connsiteX99" fmla="*/ 5873262 w 7076049"/>
              <a:gd name="connsiteY99" fmla="*/ 2271932 h 7357403"/>
              <a:gd name="connsiteX100" fmla="*/ 5795889 w 7076049"/>
              <a:gd name="connsiteY100" fmla="*/ 2307101 h 7357403"/>
              <a:gd name="connsiteX101" fmla="*/ 5683348 w 7076049"/>
              <a:gd name="connsiteY101" fmla="*/ 2335237 h 7357403"/>
              <a:gd name="connsiteX102" fmla="*/ 5613009 w 7076049"/>
              <a:gd name="connsiteY102" fmla="*/ 2363372 h 7357403"/>
              <a:gd name="connsiteX103" fmla="*/ 5584874 w 7076049"/>
              <a:gd name="connsiteY103" fmla="*/ 2370406 h 7357403"/>
              <a:gd name="connsiteX104" fmla="*/ 5556739 w 7076049"/>
              <a:gd name="connsiteY104" fmla="*/ 2384474 h 7357403"/>
              <a:gd name="connsiteX105" fmla="*/ 5500468 w 7076049"/>
              <a:gd name="connsiteY105" fmla="*/ 2398541 h 7357403"/>
              <a:gd name="connsiteX106" fmla="*/ 5542671 w 7076049"/>
              <a:gd name="connsiteY106" fmla="*/ 2405575 h 7357403"/>
              <a:gd name="connsiteX107" fmla="*/ 5725551 w 7076049"/>
              <a:gd name="connsiteY107" fmla="*/ 2370406 h 7357403"/>
              <a:gd name="connsiteX108" fmla="*/ 5816991 w 7076049"/>
              <a:gd name="connsiteY108" fmla="*/ 2349305 h 7357403"/>
              <a:gd name="connsiteX109" fmla="*/ 5971736 w 7076049"/>
              <a:gd name="connsiteY109" fmla="*/ 2278966 h 7357403"/>
              <a:gd name="connsiteX110" fmla="*/ 6084277 w 7076049"/>
              <a:gd name="connsiteY110" fmla="*/ 2236763 h 7357403"/>
              <a:gd name="connsiteX111" fmla="*/ 6168683 w 7076049"/>
              <a:gd name="connsiteY111" fmla="*/ 2215661 h 7357403"/>
              <a:gd name="connsiteX112" fmla="*/ 6239022 w 7076049"/>
              <a:gd name="connsiteY112" fmla="*/ 2194560 h 7357403"/>
              <a:gd name="connsiteX113" fmla="*/ 6323428 w 7076049"/>
              <a:gd name="connsiteY113" fmla="*/ 2166425 h 7357403"/>
              <a:gd name="connsiteX114" fmla="*/ 6386733 w 7076049"/>
              <a:gd name="connsiteY114" fmla="*/ 2152357 h 7357403"/>
              <a:gd name="connsiteX115" fmla="*/ 6443003 w 7076049"/>
              <a:gd name="connsiteY115" fmla="*/ 2131255 h 7357403"/>
              <a:gd name="connsiteX116" fmla="*/ 6485206 w 7076049"/>
              <a:gd name="connsiteY116" fmla="*/ 2117188 h 7357403"/>
              <a:gd name="connsiteX117" fmla="*/ 6506308 w 7076049"/>
              <a:gd name="connsiteY117" fmla="*/ 2124221 h 7357403"/>
              <a:gd name="connsiteX118" fmla="*/ 6569613 w 7076049"/>
              <a:gd name="connsiteY118" fmla="*/ 2131255 h 7357403"/>
              <a:gd name="connsiteX119" fmla="*/ 6555545 w 7076049"/>
              <a:gd name="connsiteY119" fmla="*/ 2166425 h 7357403"/>
              <a:gd name="connsiteX120" fmla="*/ 6499274 w 7076049"/>
              <a:gd name="connsiteY120" fmla="*/ 2222695 h 7357403"/>
              <a:gd name="connsiteX121" fmla="*/ 6309360 w 7076049"/>
              <a:gd name="connsiteY121" fmla="*/ 2314135 h 7357403"/>
              <a:gd name="connsiteX122" fmla="*/ 6260123 w 7076049"/>
              <a:gd name="connsiteY122" fmla="*/ 2328203 h 7357403"/>
              <a:gd name="connsiteX123" fmla="*/ 6231988 w 7076049"/>
              <a:gd name="connsiteY123" fmla="*/ 2342271 h 7357403"/>
              <a:gd name="connsiteX124" fmla="*/ 6140548 w 7076049"/>
              <a:gd name="connsiteY124" fmla="*/ 2384474 h 7357403"/>
              <a:gd name="connsiteX125" fmla="*/ 6126480 w 7076049"/>
              <a:gd name="connsiteY125" fmla="*/ 2405575 h 7357403"/>
              <a:gd name="connsiteX126" fmla="*/ 6126480 w 7076049"/>
              <a:gd name="connsiteY126" fmla="*/ 2567354 h 7357403"/>
              <a:gd name="connsiteX127" fmla="*/ 6091311 w 7076049"/>
              <a:gd name="connsiteY127" fmla="*/ 2602523 h 7357403"/>
              <a:gd name="connsiteX128" fmla="*/ 5809957 w 7076049"/>
              <a:gd name="connsiteY128" fmla="*/ 2637692 h 7357403"/>
              <a:gd name="connsiteX129" fmla="*/ 5760720 w 7076049"/>
              <a:gd name="connsiteY129" fmla="*/ 2644726 h 7357403"/>
              <a:gd name="connsiteX130" fmla="*/ 5655213 w 7076049"/>
              <a:gd name="connsiteY130" fmla="*/ 2679895 h 7357403"/>
              <a:gd name="connsiteX131" fmla="*/ 5655213 w 7076049"/>
              <a:gd name="connsiteY131" fmla="*/ 2736166 h 7357403"/>
              <a:gd name="connsiteX132" fmla="*/ 5880296 w 7076049"/>
              <a:gd name="connsiteY132" fmla="*/ 2715065 h 7357403"/>
              <a:gd name="connsiteX133" fmla="*/ 5950634 w 7076049"/>
              <a:gd name="connsiteY133" fmla="*/ 2693963 h 7357403"/>
              <a:gd name="connsiteX134" fmla="*/ 5957668 w 7076049"/>
              <a:gd name="connsiteY134" fmla="*/ 2715065 h 7357403"/>
              <a:gd name="connsiteX135" fmla="*/ 5985803 w 7076049"/>
              <a:gd name="connsiteY135" fmla="*/ 2813538 h 7357403"/>
              <a:gd name="connsiteX136" fmla="*/ 6035040 w 7076049"/>
              <a:gd name="connsiteY136" fmla="*/ 2799471 h 7357403"/>
              <a:gd name="connsiteX137" fmla="*/ 6077243 w 7076049"/>
              <a:gd name="connsiteY137" fmla="*/ 2771335 h 7357403"/>
              <a:gd name="connsiteX138" fmla="*/ 6112413 w 7076049"/>
              <a:gd name="connsiteY138" fmla="*/ 2743200 h 7357403"/>
              <a:gd name="connsiteX139" fmla="*/ 6161649 w 7076049"/>
              <a:gd name="connsiteY139" fmla="*/ 2729132 h 7357403"/>
              <a:gd name="connsiteX140" fmla="*/ 6246056 w 7076049"/>
              <a:gd name="connsiteY140" fmla="*/ 2708031 h 7357403"/>
              <a:gd name="connsiteX141" fmla="*/ 6316394 w 7076049"/>
              <a:gd name="connsiteY141" fmla="*/ 2722098 h 7357403"/>
              <a:gd name="connsiteX142" fmla="*/ 6351563 w 7076049"/>
              <a:gd name="connsiteY142" fmla="*/ 2743200 h 7357403"/>
              <a:gd name="connsiteX143" fmla="*/ 6393766 w 7076049"/>
              <a:gd name="connsiteY143" fmla="*/ 2764301 h 7357403"/>
              <a:gd name="connsiteX144" fmla="*/ 6435969 w 7076049"/>
              <a:gd name="connsiteY144" fmla="*/ 2771335 h 7357403"/>
              <a:gd name="connsiteX145" fmla="*/ 6548511 w 7076049"/>
              <a:gd name="connsiteY145" fmla="*/ 2876843 h 7357403"/>
              <a:gd name="connsiteX146" fmla="*/ 6562579 w 7076049"/>
              <a:gd name="connsiteY146" fmla="*/ 2904978 h 7357403"/>
              <a:gd name="connsiteX147" fmla="*/ 6548511 w 7076049"/>
              <a:gd name="connsiteY147" fmla="*/ 2982351 h 7357403"/>
              <a:gd name="connsiteX148" fmla="*/ 6597748 w 7076049"/>
              <a:gd name="connsiteY148" fmla="*/ 3052689 h 7357403"/>
              <a:gd name="connsiteX149" fmla="*/ 6646985 w 7076049"/>
              <a:gd name="connsiteY149" fmla="*/ 3066757 h 7357403"/>
              <a:gd name="connsiteX150" fmla="*/ 6724357 w 7076049"/>
              <a:gd name="connsiteY150" fmla="*/ 3108960 h 7357403"/>
              <a:gd name="connsiteX151" fmla="*/ 6766560 w 7076049"/>
              <a:gd name="connsiteY151" fmla="*/ 3115994 h 7357403"/>
              <a:gd name="connsiteX152" fmla="*/ 6801729 w 7076049"/>
              <a:gd name="connsiteY152" fmla="*/ 3123028 h 7357403"/>
              <a:gd name="connsiteX153" fmla="*/ 6843933 w 7076049"/>
              <a:gd name="connsiteY153" fmla="*/ 3137095 h 7357403"/>
              <a:gd name="connsiteX154" fmla="*/ 6850966 w 7076049"/>
              <a:gd name="connsiteY154" fmla="*/ 3172265 h 7357403"/>
              <a:gd name="connsiteX155" fmla="*/ 6865034 w 7076049"/>
              <a:gd name="connsiteY155" fmla="*/ 3214468 h 7357403"/>
              <a:gd name="connsiteX156" fmla="*/ 6710289 w 7076049"/>
              <a:gd name="connsiteY156" fmla="*/ 3319975 h 7357403"/>
              <a:gd name="connsiteX157" fmla="*/ 6611816 w 7076049"/>
              <a:gd name="connsiteY157" fmla="*/ 3404381 h 7357403"/>
              <a:gd name="connsiteX158" fmla="*/ 6457071 w 7076049"/>
              <a:gd name="connsiteY158" fmla="*/ 3474720 h 7357403"/>
              <a:gd name="connsiteX159" fmla="*/ 6400800 w 7076049"/>
              <a:gd name="connsiteY159" fmla="*/ 3530991 h 7357403"/>
              <a:gd name="connsiteX160" fmla="*/ 6344529 w 7076049"/>
              <a:gd name="connsiteY160" fmla="*/ 3566160 h 7357403"/>
              <a:gd name="connsiteX161" fmla="*/ 6379699 w 7076049"/>
              <a:gd name="connsiteY161" fmla="*/ 3573194 h 7357403"/>
              <a:gd name="connsiteX162" fmla="*/ 6520376 w 7076049"/>
              <a:gd name="connsiteY162" fmla="*/ 3538025 h 7357403"/>
              <a:gd name="connsiteX163" fmla="*/ 6576646 w 7076049"/>
              <a:gd name="connsiteY163" fmla="*/ 3523957 h 7357403"/>
              <a:gd name="connsiteX164" fmla="*/ 6618849 w 7076049"/>
              <a:gd name="connsiteY164" fmla="*/ 3509889 h 7357403"/>
              <a:gd name="connsiteX165" fmla="*/ 6682154 w 7076049"/>
              <a:gd name="connsiteY165" fmla="*/ 3495821 h 7357403"/>
              <a:gd name="connsiteX166" fmla="*/ 6703256 w 7076049"/>
              <a:gd name="connsiteY166" fmla="*/ 3488788 h 7357403"/>
              <a:gd name="connsiteX167" fmla="*/ 6689188 w 7076049"/>
              <a:gd name="connsiteY167" fmla="*/ 3530991 h 7357403"/>
              <a:gd name="connsiteX168" fmla="*/ 6639951 w 7076049"/>
              <a:gd name="connsiteY168" fmla="*/ 3559126 h 7357403"/>
              <a:gd name="connsiteX169" fmla="*/ 6625883 w 7076049"/>
              <a:gd name="connsiteY169" fmla="*/ 3587261 h 7357403"/>
              <a:gd name="connsiteX170" fmla="*/ 6632917 w 7076049"/>
              <a:gd name="connsiteY170" fmla="*/ 3608363 h 7357403"/>
              <a:gd name="connsiteX171" fmla="*/ 6689188 w 7076049"/>
              <a:gd name="connsiteY171" fmla="*/ 3643532 h 7357403"/>
              <a:gd name="connsiteX172" fmla="*/ 6752493 w 7076049"/>
              <a:gd name="connsiteY172" fmla="*/ 3643532 h 7357403"/>
              <a:gd name="connsiteX173" fmla="*/ 6759526 w 7076049"/>
              <a:gd name="connsiteY173" fmla="*/ 3685735 h 7357403"/>
              <a:gd name="connsiteX174" fmla="*/ 6590714 w 7076049"/>
              <a:gd name="connsiteY174" fmla="*/ 3826412 h 7357403"/>
              <a:gd name="connsiteX175" fmla="*/ 6520376 w 7076049"/>
              <a:gd name="connsiteY175" fmla="*/ 3896751 h 7357403"/>
              <a:gd name="connsiteX176" fmla="*/ 6513342 w 7076049"/>
              <a:gd name="connsiteY176" fmla="*/ 3924886 h 7357403"/>
              <a:gd name="connsiteX177" fmla="*/ 6492240 w 7076049"/>
              <a:gd name="connsiteY177" fmla="*/ 3953021 h 7357403"/>
              <a:gd name="connsiteX178" fmla="*/ 6471139 w 7076049"/>
              <a:gd name="connsiteY178" fmla="*/ 3988191 h 7357403"/>
              <a:gd name="connsiteX179" fmla="*/ 6464105 w 7076049"/>
              <a:gd name="connsiteY179" fmla="*/ 4058529 h 7357403"/>
              <a:gd name="connsiteX180" fmla="*/ 6513342 w 7076049"/>
              <a:gd name="connsiteY180" fmla="*/ 4178105 h 7357403"/>
              <a:gd name="connsiteX181" fmla="*/ 6527409 w 7076049"/>
              <a:gd name="connsiteY181" fmla="*/ 4213274 h 7357403"/>
              <a:gd name="connsiteX182" fmla="*/ 6569613 w 7076049"/>
              <a:gd name="connsiteY182" fmla="*/ 4283612 h 7357403"/>
              <a:gd name="connsiteX183" fmla="*/ 6555545 w 7076049"/>
              <a:gd name="connsiteY183" fmla="*/ 4311748 h 7357403"/>
              <a:gd name="connsiteX184" fmla="*/ 6527409 w 7076049"/>
              <a:gd name="connsiteY184" fmla="*/ 4353951 h 7357403"/>
              <a:gd name="connsiteX185" fmla="*/ 6555545 w 7076049"/>
              <a:gd name="connsiteY185" fmla="*/ 4368018 h 7357403"/>
              <a:gd name="connsiteX186" fmla="*/ 6618849 w 7076049"/>
              <a:gd name="connsiteY186" fmla="*/ 4375052 h 7357403"/>
              <a:gd name="connsiteX187" fmla="*/ 6646985 w 7076049"/>
              <a:gd name="connsiteY187" fmla="*/ 4382086 h 7357403"/>
              <a:gd name="connsiteX188" fmla="*/ 6710289 w 7076049"/>
              <a:gd name="connsiteY188" fmla="*/ 4353951 h 7357403"/>
              <a:gd name="connsiteX189" fmla="*/ 6745459 w 7076049"/>
              <a:gd name="connsiteY189" fmla="*/ 4375052 h 7357403"/>
              <a:gd name="connsiteX190" fmla="*/ 6710289 w 7076049"/>
              <a:gd name="connsiteY190" fmla="*/ 4396154 h 7357403"/>
              <a:gd name="connsiteX191" fmla="*/ 6703256 w 7076049"/>
              <a:gd name="connsiteY191" fmla="*/ 4487594 h 7357403"/>
              <a:gd name="connsiteX192" fmla="*/ 6731391 w 7076049"/>
              <a:gd name="connsiteY192" fmla="*/ 4579034 h 7357403"/>
              <a:gd name="connsiteX193" fmla="*/ 6745459 w 7076049"/>
              <a:gd name="connsiteY193" fmla="*/ 4628271 h 7357403"/>
              <a:gd name="connsiteX194" fmla="*/ 6815797 w 7076049"/>
              <a:gd name="connsiteY194" fmla="*/ 4614203 h 7357403"/>
              <a:gd name="connsiteX195" fmla="*/ 6935373 w 7076049"/>
              <a:gd name="connsiteY195" fmla="*/ 4600135 h 7357403"/>
              <a:gd name="connsiteX196" fmla="*/ 7033846 w 7076049"/>
              <a:gd name="connsiteY196" fmla="*/ 4614203 h 7357403"/>
              <a:gd name="connsiteX197" fmla="*/ 7061982 w 7076049"/>
              <a:gd name="connsiteY197" fmla="*/ 4621237 h 7357403"/>
              <a:gd name="connsiteX198" fmla="*/ 6991643 w 7076049"/>
              <a:gd name="connsiteY198" fmla="*/ 4656406 h 7357403"/>
              <a:gd name="connsiteX199" fmla="*/ 6956474 w 7076049"/>
              <a:gd name="connsiteY199" fmla="*/ 4670474 h 7357403"/>
              <a:gd name="connsiteX200" fmla="*/ 6886136 w 7076049"/>
              <a:gd name="connsiteY200" fmla="*/ 4733778 h 7357403"/>
              <a:gd name="connsiteX201" fmla="*/ 6829865 w 7076049"/>
              <a:gd name="connsiteY201" fmla="*/ 4754880 h 7357403"/>
              <a:gd name="connsiteX202" fmla="*/ 6724357 w 7076049"/>
              <a:gd name="connsiteY202" fmla="*/ 4783015 h 7357403"/>
              <a:gd name="connsiteX203" fmla="*/ 6661053 w 7076049"/>
              <a:gd name="connsiteY203" fmla="*/ 4811151 h 7357403"/>
              <a:gd name="connsiteX204" fmla="*/ 6639951 w 7076049"/>
              <a:gd name="connsiteY204" fmla="*/ 4832252 h 7357403"/>
              <a:gd name="connsiteX205" fmla="*/ 6689188 w 7076049"/>
              <a:gd name="connsiteY205" fmla="*/ 4860388 h 7357403"/>
              <a:gd name="connsiteX206" fmla="*/ 6787662 w 7076049"/>
              <a:gd name="connsiteY206" fmla="*/ 4853354 h 7357403"/>
              <a:gd name="connsiteX207" fmla="*/ 6907237 w 7076049"/>
              <a:gd name="connsiteY207" fmla="*/ 4832252 h 7357403"/>
              <a:gd name="connsiteX208" fmla="*/ 7040880 w 7076049"/>
              <a:gd name="connsiteY208" fmla="*/ 4804117 h 7357403"/>
              <a:gd name="connsiteX209" fmla="*/ 7076049 w 7076049"/>
              <a:gd name="connsiteY209" fmla="*/ 4846320 h 7357403"/>
              <a:gd name="connsiteX210" fmla="*/ 7061982 w 7076049"/>
              <a:gd name="connsiteY210" fmla="*/ 4867421 h 7357403"/>
              <a:gd name="connsiteX211" fmla="*/ 6928339 w 7076049"/>
              <a:gd name="connsiteY211" fmla="*/ 4994031 h 7357403"/>
              <a:gd name="connsiteX212" fmla="*/ 6843933 w 7076049"/>
              <a:gd name="connsiteY212" fmla="*/ 5057335 h 7357403"/>
              <a:gd name="connsiteX213" fmla="*/ 6766560 w 7076049"/>
              <a:gd name="connsiteY213" fmla="*/ 5106572 h 7357403"/>
              <a:gd name="connsiteX214" fmla="*/ 6611816 w 7076049"/>
              <a:gd name="connsiteY214" fmla="*/ 5240215 h 7357403"/>
              <a:gd name="connsiteX215" fmla="*/ 6569613 w 7076049"/>
              <a:gd name="connsiteY215" fmla="*/ 5275385 h 7357403"/>
              <a:gd name="connsiteX216" fmla="*/ 6492240 w 7076049"/>
              <a:gd name="connsiteY216" fmla="*/ 5338689 h 7357403"/>
              <a:gd name="connsiteX217" fmla="*/ 6443003 w 7076049"/>
              <a:gd name="connsiteY217" fmla="*/ 5380892 h 7357403"/>
              <a:gd name="connsiteX218" fmla="*/ 6400800 w 7076049"/>
              <a:gd name="connsiteY218" fmla="*/ 5437163 h 7357403"/>
              <a:gd name="connsiteX219" fmla="*/ 6457071 w 7076049"/>
              <a:gd name="connsiteY219" fmla="*/ 5416061 h 7357403"/>
              <a:gd name="connsiteX220" fmla="*/ 6520376 w 7076049"/>
              <a:gd name="connsiteY220" fmla="*/ 5373858 h 7357403"/>
              <a:gd name="connsiteX221" fmla="*/ 6731391 w 7076049"/>
              <a:gd name="connsiteY221" fmla="*/ 5317588 h 7357403"/>
              <a:gd name="connsiteX222" fmla="*/ 6829865 w 7076049"/>
              <a:gd name="connsiteY222" fmla="*/ 5331655 h 7357403"/>
              <a:gd name="connsiteX223" fmla="*/ 6780628 w 7076049"/>
              <a:gd name="connsiteY223" fmla="*/ 5387926 h 7357403"/>
              <a:gd name="connsiteX224" fmla="*/ 6717323 w 7076049"/>
              <a:gd name="connsiteY224" fmla="*/ 5423095 h 7357403"/>
              <a:gd name="connsiteX225" fmla="*/ 6562579 w 7076049"/>
              <a:gd name="connsiteY225" fmla="*/ 5479366 h 7357403"/>
              <a:gd name="connsiteX226" fmla="*/ 6520376 w 7076049"/>
              <a:gd name="connsiteY226" fmla="*/ 5563772 h 7357403"/>
              <a:gd name="connsiteX227" fmla="*/ 6527409 w 7076049"/>
              <a:gd name="connsiteY227" fmla="*/ 5584874 h 7357403"/>
              <a:gd name="connsiteX228" fmla="*/ 6485206 w 7076049"/>
              <a:gd name="connsiteY228" fmla="*/ 5627077 h 7357403"/>
              <a:gd name="connsiteX229" fmla="*/ 6450037 w 7076049"/>
              <a:gd name="connsiteY229" fmla="*/ 5662246 h 7357403"/>
              <a:gd name="connsiteX230" fmla="*/ 6351563 w 7076049"/>
              <a:gd name="connsiteY230" fmla="*/ 5774788 h 7357403"/>
              <a:gd name="connsiteX231" fmla="*/ 6337496 w 7076049"/>
              <a:gd name="connsiteY231" fmla="*/ 5887329 h 7357403"/>
              <a:gd name="connsiteX232" fmla="*/ 6358597 w 7076049"/>
              <a:gd name="connsiteY232" fmla="*/ 5901397 h 7357403"/>
              <a:gd name="connsiteX233" fmla="*/ 6295293 w 7076049"/>
              <a:gd name="connsiteY233" fmla="*/ 5936566 h 7357403"/>
              <a:gd name="connsiteX234" fmla="*/ 6274191 w 7076049"/>
              <a:gd name="connsiteY234" fmla="*/ 5950634 h 7357403"/>
              <a:gd name="connsiteX235" fmla="*/ 6323428 w 7076049"/>
              <a:gd name="connsiteY235" fmla="*/ 5943600 h 7357403"/>
              <a:gd name="connsiteX236" fmla="*/ 6450037 w 7076049"/>
              <a:gd name="connsiteY236" fmla="*/ 5915465 h 7357403"/>
              <a:gd name="connsiteX237" fmla="*/ 6471139 w 7076049"/>
              <a:gd name="connsiteY237" fmla="*/ 5929532 h 7357403"/>
              <a:gd name="connsiteX238" fmla="*/ 6407834 w 7076049"/>
              <a:gd name="connsiteY238" fmla="*/ 6042074 h 7357403"/>
              <a:gd name="connsiteX239" fmla="*/ 6295293 w 7076049"/>
              <a:gd name="connsiteY239" fmla="*/ 6105378 h 7357403"/>
              <a:gd name="connsiteX240" fmla="*/ 6246056 w 7076049"/>
              <a:gd name="connsiteY240" fmla="*/ 6140548 h 7357403"/>
              <a:gd name="connsiteX241" fmla="*/ 6210886 w 7076049"/>
              <a:gd name="connsiteY241" fmla="*/ 6168683 h 7357403"/>
              <a:gd name="connsiteX242" fmla="*/ 6168683 w 7076049"/>
              <a:gd name="connsiteY242" fmla="*/ 6182751 h 7357403"/>
              <a:gd name="connsiteX243" fmla="*/ 6084277 w 7076049"/>
              <a:gd name="connsiteY243" fmla="*/ 6231988 h 7357403"/>
              <a:gd name="connsiteX244" fmla="*/ 6028006 w 7076049"/>
              <a:gd name="connsiteY244" fmla="*/ 6246055 h 7357403"/>
              <a:gd name="connsiteX245" fmla="*/ 5985803 w 7076049"/>
              <a:gd name="connsiteY245" fmla="*/ 6260123 h 7357403"/>
              <a:gd name="connsiteX246" fmla="*/ 5943600 w 7076049"/>
              <a:gd name="connsiteY246" fmla="*/ 6295292 h 7357403"/>
              <a:gd name="connsiteX247" fmla="*/ 5915465 w 7076049"/>
              <a:gd name="connsiteY247" fmla="*/ 6393766 h 7357403"/>
              <a:gd name="connsiteX248" fmla="*/ 6084277 w 7076049"/>
              <a:gd name="connsiteY248" fmla="*/ 6330461 h 7357403"/>
              <a:gd name="connsiteX249" fmla="*/ 6147582 w 7076049"/>
              <a:gd name="connsiteY249" fmla="*/ 6288258 h 7357403"/>
              <a:gd name="connsiteX250" fmla="*/ 6316394 w 7076049"/>
              <a:gd name="connsiteY250" fmla="*/ 6260123 h 7357403"/>
              <a:gd name="connsiteX251" fmla="*/ 6372665 w 7076049"/>
              <a:gd name="connsiteY251" fmla="*/ 6267157 h 7357403"/>
              <a:gd name="connsiteX252" fmla="*/ 6372665 w 7076049"/>
              <a:gd name="connsiteY252" fmla="*/ 6407834 h 7357403"/>
              <a:gd name="connsiteX253" fmla="*/ 6316394 w 7076049"/>
              <a:gd name="connsiteY253" fmla="*/ 6443003 h 7357403"/>
              <a:gd name="connsiteX254" fmla="*/ 6168683 w 7076049"/>
              <a:gd name="connsiteY254" fmla="*/ 6478172 h 7357403"/>
              <a:gd name="connsiteX255" fmla="*/ 6049108 w 7076049"/>
              <a:gd name="connsiteY255" fmla="*/ 6499274 h 7357403"/>
              <a:gd name="connsiteX256" fmla="*/ 6035040 w 7076049"/>
              <a:gd name="connsiteY256" fmla="*/ 6520375 h 7357403"/>
              <a:gd name="connsiteX257" fmla="*/ 6056142 w 7076049"/>
              <a:gd name="connsiteY257" fmla="*/ 6541477 h 7357403"/>
              <a:gd name="connsiteX258" fmla="*/ 6063176 w 7076049"/>
              <a:gd name="connsiteY258" fmla="*/ 6562578 h 7357403"/>
              <a:gd name="connsiteX259" fmla="*/ 6035040 w 7076049"/>
              <a:gd name="connsiteY259" fmla="*/ 6618849 h 7357403"/>
              <a:gd name="connsiteX260" fmla="*/ 5992837 w 7076049"/>
              <a:gd name="connsiteY260" fmla="*/ 6675120 h 7357403"/>
              <a:gd name="connsiteX261" fmla="*/ 5985803 w 7076049"/>
              <a:gd name="connsiteY261" fmla="*/ 6710289 h 7357403"/>
              <a:gd name="connsiteX262" fmla="*/ 5978769 w 7076049"/>
              <a:gd name="connsiteY262" fmla="*/ 6766560 h 7357403"/>
              <a:gd name="connsiteX263" fmla="*/ 5936566 w 7076049"/>
              <a:gd name="connsiteY263" fmla="*/ 6794695 h 7357403"/>
              <a:gd name="connsiteX264" fmla="*/ 5894363 w 7076049"/>
              <a:gd name="connsiteY264" fmla="*/ 6829865 h 7357403"/>
              <a:gd name="connsiteX265" fmla="*/ 5725551 w 7076049"/>
              <a:gd name="connsiteY265" fmla="*/ 6850966 h 7357403"/>
              <a:gd name="connsiteX266" fmla="*/ 5655213 w 7076049"/>
              <a:gd name="connsiteY266" fmla="*/ 6900203 h 7357403"/>
              <a:gd name="connsiteX267" fmla="*/ 5648179 w 7076049"/>
              <a:gd name="connsiteY267" fmla="*/ 6942406 h 7357403"/>
              <a:gd name="connsiteX268" fmla="*/ 5605976 w 7076049"/>
              <a:gd name="connsiteY268" fmla="*/ 6991643 h 7357403"/>
              <a:gd name="connsiteX269" fmla="*/ 5577840 w 7076049"/>
              <a:gd name="connsiteY269" fmla="*/ 7012745 h 7357403"/>
              <a:gd name="connsiteX270" fmla="*/ 5465299 w 7076049"/>
              <a:gd name="connsiteY270" fmla="*/ 7097151 h 7357403"/>
              <a:gd name="connsiteX271" fmla="*/ 5416062 w 7076049"/>
              <a:gd name="connsiteY271" fmla="*/ 7118252 h 7357403"/>
              <a:gd name="connsiteX272" fmla="*/ 5359791 w 7076049"/>
              <a:gd name="connsiteY272" fmla="*/ 7160455 h 7357403"/>
              <a:gd name="connsiteX273" fmla="*/ 5176911 w 7076049"/>
              <a:gd name="connsiteY273" fmla="*/ 7216726 h 7357403"/>
              <a:gd name="connsiteX274" fmla="*/ 5071403 w 7076049"/>
              <a:gd name="connsiteY274" fmla="*/ 7230794 h 7357403"/>
              <a:gd name="connsiteX275" fmla="*/ 4783016 w 7076049"/>
              <a:gd name="connsiteY275" fmla="*/ 7258929 h 7357403"/>
              <a:gd name="connsiteX276" fmla="*/ 4642339 w 7076049"/>
              <a:gd name="connsiteY276" fmla="*/ 7272997 h 7357403"/>
              <a:gd name="connsiteX277" fmla="*/ 4360985 w 7076049"/>
              <a:gd name="connsiteY277" fmla="*/ 7329268 h 7357403"/>
              <a:gd name="connsiteX278" fmla="*/ 4248443 w 7076049"/>
              <a:gd name="connsiteY278" fmla="*/ 7350369 h 7357403"/>
              <a:gd name="connsiteX279" fmla="*/ 4100733 w 7076049"/>
              <a:gd name="connsiteY279" fmla="*/ 7357403 h 7357403"/>
              <a:gd name="connsiteX280" fmla="*/ 3854548 w 7076049"/>
              <a:gd name="connsiteY280" fmla="*/ 7350369 h 7357403"/>
              <a:gd name="connsiteX281" fmla="*/ 3742006 w 7076049"/>
              <a:gd name="connsiteY281" fmla="*/ 7336301 h 7357403"/>
              <a:gd name="connsiteX282" fmla="*/ 3481754 w 7076049"/>
              <a:gd name="connsiteY282" fmla="*/ 7294098 h 7357403"/>
              <a:gd name="connsiteX283" fmla="*/ 3327009 w 7076049"/>
              <a:gd name="connsiteY283" fmla="*/ 7265963 h 7357403"/>
              <a:gd name="connsiteX284" fmla="*/ 2869809 w 7076049"/>
              <a:gd name="connsiteY284" fmla="*/ 7216726 h 7357403"/>
              <a:gd name="connsiteX285" fmla="*/ 2623625 w 7076049"/>
              <a:gd name="connsiteY285" fmla="*/ 7223760 h 7357403"/>
              <a:gd name="connsiteX286" fmla="*/ 2489982 w 7076049"/>
              <a:gd name="connsiteY286" fmla="*/ 7230794 h 7357403"/>
              <a:gd name="connsiteX287" fmla="*/ 2215662 w 7076049"/>
              <a:gd name="connsiteY287" fmla="*/ 7223760 h 7357403"/>
              <a:gd name="connsiteX288" fmla="*/ 2082019 w 7076049"/>
              <a:gd name="connsiteY288" fmla="*/ 7230794 h 7357403"/>
              <a:gd name="connsiteX289" fmla="*/ 1948376 w 7076049"/>
              <a:gd name="connsiteY289" fmla="*/ 7244861 h 7357403"/>
              <a:gd name="connsiteX290" fmla="*/ 1681089 w 7076049"/>
              <a:gd name="connsiteY290" fmla="*/ 7272997 h 7357403"/>
              <a:gd name="connsiteX291" fmla="*/ 1456006 w 7076049"/>
              <a:gd name="connsiteY291" fmla="*/ 7287065 h 7357403"/>
              <a:gd name="connsiteX292" fmla="*/ 1357533 w 7076049"/>
              <a:gd name="connsiteY292" fmla="*/ 7301132 h 7357403"/>
              <a:gd name="connsiteX293" fmla="*/ 1287194 w 7076049"/>
              <a:gd name="connsiteY293" fmla="*/ 7315200 h 7357403"/>
              <a:gd name="connsiteX294" fmla="*/ 1216856 w 7076049"/>
              <a:gd name="connsiteY294" fmla="*/ 7322234 h 7357403"/>
              <a:gd name="connsiteX295" fmla="*/ 1033976 w 7076049"/>
              <a:gd name="connsiteY295" fmla="*/ 7315200 h 7357403"/>
              <a:gd name="connsiteX296" fmla="*/ 914400 w 7076049"/>
              <a:gd name="connsiteY296" fmla="*/ 7294098 h 7357403"/>
              <a:gd name="connsiteX297" fmla="*/ 801859 w 7076049"/>
              <a:gd name="connsiteY297" fmla="*/ 7280031 h 7357403"/>
              <a:gd name="connsiteX298" fmla="*/ 710419 w 7076049"/>
              <a:gd name="connsiteY298" fmla="*/ 7265963 h 7357403"/>
              <a:gd name="connsiteX299" fmla="*/ 464234 w 7076049"/>
              <a:gd name="connsiteY299" fmla="*/ 7125286 h 7357403"/>
              <a:gd name="connsiteX300" fmla="*/ 260253 w 7076049"/>
              <a:gd name="connsiteY300" fmla="*/ 6977575 h 7357403"/>
              <a:gd name="connsiteX301" fmla="*/ 112542 w 7076049"/>
              <a:gd name="connsiteY301" fmla="*/ 6710289 h 7357403"/>
              <a:gd name="connsiteX302" fmla="*/ 70339 w 7076049"/>
              <a:gd name="connsiteY302" fmla="*/ 6527409 h 7357403"/>
              <a:gd name="connsiteX303" fmla="*/ 28136 w 7076049"/>
              <a:gd name="connsiteY303" fmla="*/ 6140548 h 7357403"/>
              <a:gd name="connsiteX304" fmla="*/ 0 w 7076049"/>
              <a:gd name="connsiteY304" fmla="*/ 5929532 h 7357403"/>
              <a:gd name="connsiteX305" fmla="*/ 7034 w 7076049"/>
              <a:gd name="connsiteY305" fmla="*/ 5669280 h 7357403"/>
              <a:gd name="connsiteX306" fmla="*/ 28136 w 7076049"/>
              <a:gd name="connsiteY306" fmla="*/ 5423095 h 7357403"/>
              <a:gd name="connsiteX307" fmla="*/ 7034 w 7076049"/>
              <a:gd name="connsiteY307" fmla="*/ 4930726 h 7357403"/>
              <a:gd name="connsiteX308" fmla="*/ 21102 w 7076049"/>
              <a:gd name="connsiteY308" fmla="*/ 4220308 h 7357403"/>
              <a:gd name="connsiteX309" fmla="*/ 84406 w 7076049"/>
              <a:gd name="connsiteY309" fmla="*/ 3967089 h 7357403"/>
              <a:gd name="connsiteX310" fmla="*/ 140677 w 7076049"/>
              <a:gd name="connsiteY310" fmla="*/ 3495821 h 7357403"/>
              <a:gd name="connsiteX311" fmla="*/ 147711 w 7076049"/>
              <a:gd name="connsiteY311" fmla="*/ 3242603 h 7357403"/>
              <a:gd name="connsiteX312" fmla="*/ 126609 w 7076049"/>
              <a:gd name="connsiteY312" fmla="*/ 2989385 h 7357403"/>
              <a:gd name="connsiteX313" fmla="*/ 56271 w 7076049"/>
              <a:gd name="connsiteY313" fmla="*/ 2504049 h 7357403"/>
              <a:gd name="connsiteX314" fmla="*/ 49237 w 7076049"/>
              <a:gd name="connsiteY314" fmla="*/ 2271932 h 7357403"/>
              <a:gd name="connsiteX315" fmla="*/ 21102 w 7076049"/>
              <a:gd name="connsiteY315" fmla="*/ 1744394 h 7357403"/>
              <a:gd name="connsiteX316" fmla="*/ 28136 w 7076049"/>
              <a:gd name="connsiteY316" fmla="*/ 1280160 h 7357403"/>
              <a:gd name="connsiteX317" fmla="*/ 49237 w 7076049"/>
              <a:gd name="connsiteY317" fmla="*/ 1090246 h 7357403"/>
              <a:gd name="connsiteX318" fmla="*/ 140677 w 7076049"/>
              <a:gd name="connsiteY318" fmla="*/ 626012 h 7357403"/>
              <a:gd name="connsiteX319" fmla="*/ 189914 w 7076049"/>
              <a:gd name="connsiteY319" fmla="*/ 527538 h 7357403"/>
              <a:gd name="connsiteX320" fmla="*/ 302456 w 7076049"/>
              <a:gd name="connsiteY320" fmla="*/ 330591 h 7357403"/>
              <a:gd name="connsiteX321" fmla="*/ 379828 w 7076049"/>
              <a:gd name="connsiteY321" fmla="*/ 253218 h 7357403"/>
              <a:gd name="connsiteX322" fmla="*/ 436099 w 7076049"/>
              <a:gd name="connsiteY322" fmla="*/ 203981 h 7357403"/>
              <a:gd name="connsiteX323" fmla="*/ 464234 w 7076049"/>
              <a:gd name="connsiteY323" fmla="*/ 168812 h 7357403"/>
              <a:gd name="connsiteX324" fmla="*/ 527539 w 7076049"/>
              <a:gd name="connsiteY324" fmla="*/ 112541 h 7357403"/>
              <a:gd name="connsiteX325" fmla="*/ 583809 w 7076049"/>
              <a:gd name="connsiteY325" fmla="*/ 70338 h 7357403"/>
              <a:gd name="connsiteX326" fmla="*/ 633046 w 7076049"/>
              <a:gd name="connsiteY326" fmla="*/ 77372 h 7357403"/>
              <a:gd name="connsiteX327" fmla="*/ 675249 w 7076049"/>
              <a:gd name="connsiteY327" fmla="*/ 84406 h 7357403"/>
              <a:gd name="connsiteX328" fmla="*/ 858129 w 7076049"/>
              <a:gd name="connsiteY328" fmla="*/ 63305 h 7357403"/>
              <a:gd name="connsiteX329" fmla="*/ 907366 w 7076049"/>
              <a:gd name="connsiteY329" fmla="*/ 49237 h 7357403"/>
              <a:gd name="connsiteX330" fmla="*/ 1069145 w 7076049"/>
              <a:gd name="connsiteY330" fmla="*/ 77372 h 7357403"/>
              <a:gd name="connsiteX331" fmla="*/ 1188720 w 7076049"/>
              <a:gd name="connsiteY331" fmla="*/ 84406 h 7357403"/>
              <a:gd name="connsiteX332" fmla="*/ 1308296 w 7076049"/>
              <a:gd name="connsiteY332" fmla="*/ 98474 h 7357403"/>
              <a:gd name="connsiteX333" fmla="*/ 1519311 w 7076049"/>
              <a:gd name="connsiteY333" fmla="*/ 84406 h 7357403"/>
              <a:gd name="connsiteX334" fmla="*/ 1638886 w 7076049"/>
              <a:gd name="connsiteY334" fmla="*/ 77372 h 7357403"/>
              <a:gd name="connsiteX335" fmla="*/ 2082019 w 7076049"/>
              <a:gd name="connsiteY335" fmla="*/ 70338 h 7357403"/>
              <a:gd name="connsiteX336" fmla="*/ 2236763 w 7076049"/>
              <a:gd name="connsiteY336" fmla="*/ 42203 h 7357403"/>
              <a:gd name="connsiteX337" fmla="*/ 2286000 w 7076049"/>
              <a:gd name="connsiteY337" fmla="*/ 35169 h 7357403"/>
              <a:gd name="connsiteX338" fmla="*/ 2461846 w 7076049"/>
              <a:gd name="connsiteY338" fmla="*/ 21101 h 7357403"/>
              <a:gd name="connsiteX339" fmla="*/ 2588456 w 7076049"/>
              <a:gd name="connsiteY339" fmla="*/ 28135 h 7357403"/>
              <a:gd name="connsiteX340" fmla="*/ 2820573 w 7076049"/>
              <a:gd name="connsiteY340" fmla="*/ 35169 h 7357403"/>
              <a:gd name="connsiteX341" fmla="*/ 2968283 w 7076049"/>
              <a:gd name="connsiteY341" fmla="*/ 56271 h 7357403"/>
              <a:gd name="connsiteX342" fmla="*/ 3080825 w 7076049"/>
              <a:gd name="connsiteY342" fmla="*/ 70338 h 7357403"/>
              <a:gd name="connsiteX343" fmla="*/ 3144129 w 7076049"/>
              <a:gd name="connsiteY343" fmla="*/ 63305 h 7357403"/>
              <a:gd name="connsiteX344" fmla="*/ 3284806 w 7076049"/>
              <a:gd name="connsiteY344" fmla="*/ 42203 h 7357403"/>
              <a:gd name="connsiteX345" fmla="*/ 3502856 w 7076049"/>
              <a:gd name="connsiteY345" fmla="*/ 28135 h 7357403"/>
              <a:gd name="connsiteX346" fmla="*/ 3587262 w 7076049"/>
              <a:gd name="connsiteY346" fmla="*/ 21101 h 7357403"/>
              <a:gd name="connsiteX347" fmla="*/ 3749040 w 7076049"/>
              <a:gd name="connsiteY347" fmla="*/ 0 h 7357403"/>
              <a:gd name="connsiteX348" fmla="*/ 3889717 w 7076049"/>
              <a:gd name="connsiteY348" fmla="*/ 14068 h 7357403"/>
              <a:gd name="connsiteX349" fmla="*/ 3953022 w 7076049"/>
              <a:gd name="connsiteY349" fmla="*/ 21101 h 7357403"/>
              <a:gd name="connsiteX350" fmla="*/ 4501662 w 7076049"/>
              <a:gd name="connsiteY350" fmla="*/ 35169 h 7357403"/>
              <a:gd name="connsiteX351" fmla="*/ 4754880 w 7076049"/>
              <a:gd name="connsiteY351" fmla="*/ 21101 h 7357403"/>
              <a:gd name="connsiteX352" fmla="*/ 4902591 w 7076049"/>
              <a:gd name="connsiteY352" fmla="*/ 28135 h 7357403"/>
              <a:gd name="connsiteX353" fmla="*/ 5036234 w 7076049"/>
              <a:gd name="connsiteY353" fmla="*/ 42203 h 7357403"/>
              <a:gd name="connsiteX354" fmla="*/ 5141742 w 7076049"/>
              <a:gd name="connsiteY354" fmla="*/ 49237 h 7357403"/>
              <a:gd name="connsiteX355" fmla="*/ 5261317 w 7076049"/>
              <a:gd name="connsiteY355" fmla="*/ 63305 h 7357403"/>
              <a:gd name="connsiteX356" fmla="*/ 5380893 w 7076049"/>
              <a:gd name="connsiteY356" fmla="*/ 77372 h 7357403"/>
              <a:gd name="connsiteX357" fmla="*/ 5486400 w 7076049"/>
              <a:gd name="connsiteY357" fmla="*/ 70338 h 7357403"/>
              <a:gd name="connsiteX358" fmla="*/ 5521569 w 7076049"/>
              <a:gd name="connsiteY358" fmla="*/ 63305 h 7357403"/>
              <a:gd name="connsiteX359" fmla="*/ 5570806 w 7076049"/>
              <a:gd name="connsiteY359" fmla="*/ 56271 h 7357403"/>
              <a:gd name="connsiteX360" fmla="*/ 5809957 w 7076049"/>
              <a:gd name="connsiteY360" fmla="*/ 77372 h 7357403"/>
              <a:gd name="connsiteX361" fmla="*/ 5943600 w 7076049"/>
              <a:gd name="connsiteY361" fmla="*/ 112541 h 7357403"/>
              <a:gd name="connsiteX362" fmla="*/ 5992837 w 7076049"/>
              <a:gd name="connsiteY362" fmla="*/ 119575 h 7357403"/>
              <a:gd name="connsiteX363" fmla="*/ 6020973 w 7076049"/>
              <a:gd name="connsiteY363" fmla="*/ 126609 h 7357403"/>
              <a:gd name="connsiteX364" fmla="*/ 6056142 w 7076049"/>
              <a:gd name="connsiteY364" fmla="*/ 133643 h 7357403"/>
              <a:gd name="connsiteX365" fmla="*/ 6042074 w 7076049"/>
              <a:gd name="connsiteY365" fmla="*/ 154745 h 7357403"/>
              <a:gd name="connsiteX366" fmla="*/ 5957668 w 7076049"/>
              <a:gd name="connsiteY366" fmla="*/ 189914 h 7357403"/>
              <a:gd name="connsiteX367" fmla="*/ 5929533 w 7076049"/>
              <a:gd name="connsiteY367" fmla="*/ 196948 h 7357403"/>
              <a:gd name="connsiteX368" fmla="*/ 5985803 w 7076049"/>
              <a:gd name="connsiteY368" fmla="*/ 203981 h 735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7076049" h="7357403">
                <a:moveTo>
                  <a:pt x="5985803" y="203981"/>
                </a:moveTo>
                <a:cubicBezTo>
                  <a:pt x="5964701" y="211015"/>
                  <a:pt x="5863475" y="225478"/>
                  <a:pt x="5802923" y="239151"/>
                </a:cubicBezTo>
                <a:cubicBezTo>
                  <a:pt x="5780469" y="244221"/>
                  <a:pt x="5733404" y="270933"/>
                  <a:pt x="5718517" y="281354"/>
                </a:cubicBezTo>
                <a:cubicBezTo>
                  <a:pt x="5710368" y="287058"/>
                  <a:pt x="5705058" y="296087"/>
                  <a:pt x="5697416" y="302455"/>
                </a:cubicBezTo>
                <a:cubicBezTo>
                  <a:pt x="5690922" y="307867"/>
                  <a:pt x="5683348" y="311834"/>
                  <a:pt x="5676314" y="316523"/>
                </a:cubicBezTo>
                <a:cubicBezTo>
                  <a:pt x="5671625" y="325901"/>
                  <a:pt x="5658116" y="335020"/>
                  <a:pt x="5662246" y="344658"/>
                </a:cubicBezTo>
                <a:cubicBezTo>
                  <a:pt x="5667632" y="357224"/>
                  <a:pt x="5684153" y="362444"/>
                  <a:pt x="5697416" y="365760"/>
                </a:cubicBezTo>
                <a:cubicBezTo>
                  <a:pt x="5704609" y="367558"/>
                  <a:pt x="5711388" y="360763"/>
                  <a:pt x="5718517" y="358726"/>
                </a:cubicBezTo>
                <a:cubicBezTo>
                  <a:pt x="5727812" y="356070"/>
                  <a:pt x="5737200" y="353718"/>
                  <a:pt x="5746653" y="351692"/>
                </a:cubicBezTo>
                <a:cubicBezTo>
                  <a:pt x="5770033" y="346682"/>
                  <a:pt x="5793490" y="342031"/>
                  <a:pt x="5816991" y="337625"/>
                </a:cubicBezTo>
                <a:cubicBezTo>
                  <a:pt x="5831008" y="334997"/>
                  <a:pt x="5845126" y="332936"/>
                  <a:pt x="5859194" y="330591"/>
                </a:cubicBezTo>
                <a:cubicBezTo>
                  <a:pt x="5868572" y="325902"/>
                  <a:pt x="5877594" y="320417"/>
                  <a:pt x="5887329" y="316523"/>
                </a:cubicBezTo>
                <a:cubicBezTo>
                  <a:pt x="5901097" y="311016"/>
                  <a:pt x="5915360" y="306816"/>
                  <a:pt x="5929533" y="302455"/>
                </a:cubicBezTo>
                <a:cubicBezTo>
                  <a:pt x="5956810" y="294062"/>
                  <a:pt x="6008142" y="280084"/>
                  <a:pt x="6035040" y="274320"/>
                </a:cubicBezTo>
                <a:cubicBezTo>
                  <a:pt x="6048985" y="271332"/>
                  <a:pt x="6063175" y="269631"/>
                  <a:pt x="6077243" y="267286"/>
                </a:cubicBezTo>
                <a:cubicBezTo>
                  <a:pt x="6091614" y="275909"/>
                  <a:pt x="6129146" y="289868"/>
                  <a:pt x="6126480" y="316523"/>
                </a:cubicBezTo>
                <a:cubicBezTo>
                  <a:pt x="6124915" y="332173"/>
                  <a:pt x="6113017" y="344977"/>
                  <a:pt x="6105379" y="358726"/>
                </a:cubicBezTo>
                <a:cubicBezTo>
                  <a:pt x="6101274" y="366116"/>
                  <a:pt x="6098190" y="374914"/>
                  <a:pt x="6091311" y="379828"/>
                </a:cubicBezTo>
                <a:cubicBezTo>
                  <a:pt x="6067954" y="396512"/>
                  <a:pt x="6040297" y="394846"/>
                  <a:pt x="6013939" y="400929"/>
                </a:cubicBezTo>
                <a:cubicBezTo>
                  <a:pt x="6001189" y="403871"/>
                  <a:pt x="5936811" y="422803"/>
                  <a:pt x="5922499" y="429065"/>
                </a:cubicBezTo>
                <a:cubicBezTo>
                  <a:pt x="5899459" y="439145"/>
                  <a:pt x="5847290" y="462070"/>
                  <a:pt x="5824025" y="485335"/>
                </a:cubicBezTo>
                <a:cubicBezTo>
                  <a:pt x="5811076" y="498284"/>
                  <a:pt x="5801106" y="513927"/>
                  <a:pt x="5788856" y="527538"/>
                </a:cubicBezTo>
                <a:cubicBezTo>
                  <a:pt x="5744997" y="576271"/>
                  <a:pt x="5774289" y="535321"/>
                  <a:pt x="5746653" y="576775"/>
                </a:cubicBezTo>
                <a:cubicBezTo>
                  <a:pt x="5758376" y="581464"/>
                  <a:pt x="5769248" y="589700"/>
                  <a:pt x="5781822" y="590843"/>
                </a:cubicBezTo>
                <a:cubicBezTo>
                  <a:pt x="5796025" y="592134"/>
                  <a:pt x="5810129" y="587016"/>
                  <a:pt x="5824025" y="583809"/>
                </a:cubicBezTo>
                <a:cubicBezTo>
                  <a:pt x="5871237" y="572914"/>
                  <a:pt x="5865432" y="573656"/>
                  <a:pt x="5901397" y="555674"/>
                </a:cubicBezTo>
                <a:cubicBezTo>
                  <a:pt x="5913120" y="558019"/>
                  <a:pt x="5924611" y="562708"/>
                  <a:pt x="5936566" y="562708"/>
                </a:cubicBezTo>
                <a:cubicBezTo>
                  <a:pt x="5946233" y="562708"/>
                  <a:pt x="5955132" y="554307"/>
                  <a:pt x="5964702" y="555674"/>
                </a:cubicBezTo>
                <a:cubicBezTo>
                  <a:pt x="5973070" y="556869"/>
                  <a:pt x="5978242" y="565961"/>
                  <a:pt x="5985803" y="569741"/>
                </a:cubicBezTo>
                <a:cubicBezTo>
                  <a:pt x="5997096" y="575388"/>
                  <a:pt x="6009250" y="579120"/>
                  <a:pt x="6020973" y="583809"/>
                </a:cubicBezTo>
                <a:cubicBezTo>
                  <a:pt x="6028007" y="593188"/>
                  <a:pt x="6036831" y="601459"/>
                  <a:pt x="6042074" y="611945"/>
                </a:cubicBezTo>
                <a:cubicBezTo>
                  <a:pt x="6047321" y="622439"/>
                  <a:pt x="6055259" y="676983"/>
                  <a:pt x="6056142" y="682283"/>
                </a:cubicBezTo>
                <a:lnTo>
                  <a:pt x="6105379" y="668215"/>
                </a:lnTo>
                <a:cubicBezTo>
                  <a:pt x="6114705" y="665671"/>
                  <a:pt x="6125780" y="666981"/>
                  <a:pt x="6133514" y="661181"/>
                </a:cubicBezTo>
                <a:cubicBezTo>
                  <a:pt x="6145524" y="652173"/>
                  <a:pt x="6152271" y="637735"/>
                  <a:pt x="6161649" y="626012"/>
                </a:cubicBezTo>
                <a:cubicBezTo>
                  <a:pt x="6165122" y="612120"/>
                  <a:pt x="6170981" y="580040"/>
                  <a:pt x="6182751" y="569741"/>
                </a:cubicBezTo>
                <a:cubicBezTo>
                  <a:pt x="6194588" y="559384"/>
                  <a:pt x="6210886" y="555674"/>
                  <a:pt x="6224954" y="548640"/>
                </a:cubicBezTo>
                <a:cubicBezTo>
                  <a:pt x="6234332" y="555674"/>
                  <a:pt x="6246795" y="559851"/>
                  <a:pt x="6253089" y="569741"/>
                </a:cubicBezTo>
                <a:cubicBezTo>
                  <a:pt x="6263844" y="586642"/>
                  <a:pt x="6270898" y="606252"/>
                  <a:pt x="6274191" y="626012"/>
                </a:cubicBezTo>
                <a:cubicBezTo>
                  <a:pt x="6275780" y="635548"/>
                  <a:pt x="6270551" y="645096"/>
                  <a:pt x="6267157" y="654148"/>
                </a:cubicBezTo>
                <a:cubicBezTo>
                  <a:pt x="6252996" y="691911"/>
                  <a:pt x="6254230" y="680279"/>
                  <a:pt x="6217920" y="703385"/>
                </a:cubicBezTo>
                <a:cubicBezTo>
                  <a:pt x="6203114" y="712807"/>
                  <a:pt x="6168438" y="739171"/>
                  <a:pt x="6147582" y="745588"/>
                </a:cubicBezTo>
                <a:cubicBezTo>
                  <a:pt x="6126922" y="751945"/>
                  <a:pt x="6105379" y="754966"/>
                  <a:pt x="6084277" y="759655"/>
                </a:cubicBezTo>
                <a:cubicBezTo>
                  <a:pt x="6072554" y="769034"/>
                  <a:pt x="6047246" y="772894"/>
                  <a:pt x="6049108" y="787791"/>
                </a:cubicBezTo>
                <a:cubicBezTo>
                  <a:pt x="6054625" y="831929"/>
                  <a:pt x="6115589" y="811880"/>
                  <a:pt x="6133514" y="808892"/>
                </a:cubicBezTo>
                <a:cubicBezTo>
                  <a:pt x="6171161" y="792758"/>
                  <a:pt x="6197911" y="783509"/>
                  <a:pt x="6231988" y="759655"/>
                </a:cubicBezTo>
                <a:cubicBezTo>
                  <a:pt x="6279885" y="726127"/>
                  <a:pt x="6227587" y="747055"/>
                  <a:pt x="6274191" y="731520"/>
                </a:cubicBezTo>
                <a:cubicBezTo>
                  <a:pt x="6283569" y="724486"/>
                  <a:pt x="6291613" y="715179"/>
                  <a:pt x="6302326" y="710418"/>
                </a:cubicBezTo>
                <a:cubicBezTo>
                  <a:pt x="6335725" y="695574"/>
                  <a:pt x="6370027" y="706022"/>
                  <a:pt x="6400800" y="724486"/>
                </a:cubicBezTo>
                <a:cubicBezTo>
                  <a:pt x="6508583" y="789158"/>
                  <a:pt x="6355717" y="698659"/>
                  <a:pt x="6478173" y="766689"/>
                </a:cubicBezTo>
                <a:cubicBezTo>
                  <a:pt x="6519083" y="789417"/>
                  <a:pt x="6479291" y="774096"/>
                  <a:pt x="6520376" y="787791"/>
                </a:cubicBezTo>
                <a:cubicBezTo>
                  <a:pt x="6605620" y="766479"/>
                  <a:pt x="6453719" y="807357"/>
                  <a:pt x="6618849" y="738554"/>
                </a:cubicBezTo>
                <a:cubicBezTo>
                  <a:pt x="6658955" y="721843"/>
                  <a:pt x="6744082" y="683965"/>
                  <a:pt x="6787662" y="675249"/>
                </a:cubicBezTo>
                <a:lnTo>
                  <a:pt x="6822831" y="668215"/>
                </a:lnTo>
                <a:cubicBezTo>
                  <a:pt x="6850240" y="671641"/>
                  <a:pt x="6892908" y="676198"/>
                  <a:pt x="6921305" y="682283"/>
                </a:cubicBezTo>
                <a:cubicBezTo>
                  <a:pt x="6940210" y="686334"/>
                  <a:pt x="6958819" y="691662"/>
                  <a:pt x="6977576" y="696351"/>
                </a:cubicBezTo>
                <a:cubicBezTo>
                  <a:pt x="6989952" y="733481"/>
                  <a:pt x="6992664" y="718627"/>
                  <a:pt x="6935373" y="745588"/>
                </a:cubicBezTo>
                <a:cubicBezTo>
                  <a:pt x="6838360" y="791242"/>
                  <a:pt x="6876866" y="756778"/>
                  <a:pt x="6766560" y="822960"/>
                </a:cubicBezTo>
                <a:cubicBezTo>
                  <a:pt x="6726067" y="847255"/>
                  <a:pt x="6719430" y="853181"/>
                  <a:pt x="6668086" y="872197"/>
                </a:cubicBezTo>
                <a:cubicBezTo>
                  <a:pt x="6626369" y="887648"/>
                  <a:pt x="6582781" y="897878"/>
                  <a:pt x="6541477" y="914400"/>
                </a:cubicBezTo>
                <a:cubicBezTo>
                  <a:pt x="6518031" y="923778"/>
                  <a:pt x="6495095" y="934550"/>
                  <a:pt x="6471139" y="942535"/>
                </a:cubicBezTo>
                <a:cubicBezTo>
                  <a:pt x="6353563" y="981727"/>
                  <a:pt x="6482265" y="923782"/>
                  <a:pt x="6337496" y="984738"/>
                </a:cubicBezTo>
                <a:cubicBezTo>
                  <a:pt x="6257708" y="1018333"/>
                  <a:pt x="6299682" y="1008356"/>
                  <a:pt x="6217920" y="1055077"/>
                </a:cubicBezTo>
                <a:cubicBezTo>
                  <a:pt x="6097434" y="1123926"/>
                  <a:pt x="6245124" y="1027566"/>
                  <a:pt x="6161649" y="1083212"/>
                </a:cubicBezTo>
                <a:cubicBezTo>
                  <a:pt x="6168683" y="1085557"/>
                  <a:pt x="6175587" y="1088336"/>
                  <a:pt x="6182751" y="1090246"/>
                </a:cubicBezTo>
                <a:cubicBezTo>
                  <a:pt x="6210773" y="1097719"/>
                  <a:pt x="6267157" y="1111348"/>
                  <a:pt x="6267157" y="1111348"/>
                </a:cubicBezTo>
                <a:cubicBezTo>
                  <a:pt x="6274191" y="1118382"/>
                  <a:pt x="6288259" y="1122502"/>
                  <a:pt x="6288259" y="1132449"/>
                </a:cubicBezTo>
                <a:cubicBezTo>
                  <a:pt x="6288259" y="1156747"/>
                  <a:pt x="6212244" y="1195000"/>
                  <a:pt x="6210886" y="1195754"/>
                </a:cubicBezTo>
                <a:cubicBezTo>
                  <a:pt x="6178713" y="1213628"/>
                  <a:pt x="6106363" y="1248728"/>
                  <a:pt x="6070209" y="1259058"/>
                </a:cubicBezTo>
                <a:lnTo>
                  <a:pt x="6020973" y="1273126"/>
                </a:lnTo>
                <a:cubicBezTo>
                  <a:pt x="5994446" y="1290007"/>
                  <a:pt x="5938302" y="1317874"/>
                  <a:pt x="5915465" y="1350498"/>
                </a:cubicBezTo>
                <a:cubicBezTo>
                  <a:pt x="5906445" y="1363383"/>
                  <a:pt x="5880295" y="1385667"/>
                  <a:pt x="5894363" y="1392701"/>
                </a:cubicBezTo>
                <a:cubicBezTo>
                  <a:pt x="5921706" y="1406373"/>
                  <a:pt x="5955323" y="1388012"/>
                  <a:pt x="5985803" y="1385668"/>
                </a:cubicBezTo>
                <a:cubicBezTo>
                  <a:pt x="5991669" y="1386645"/>
                  <a:pt x="6057962" y="1394603"/>
                  <a:pt x="6063176" y="1406769"/>
                </a:cubicBezTo>
                <a:cubicBezTo>
                  <a:pt x="6068150" y="1418374"/>
                  <a:pt x="6056447" y="1431664"/>
                  <a:pt x="6049108" y="1441938"/>
                </a:cubicBezTo>
                <a:cubicBezTo>
                  <a:pt x="6044194" y="1448817"/>
                  <a:pt x="6035040" y="1451317"/>
                  <a:pt x="6028006" y="1456006"/>
                </a:cubicBezTo>
                <a:cubicBezTo>
                  <a:pt x="6076707" y="1504707"/>
                  <a:pt x="6122299" y="1507198"/>
                  <a:pt x="6084277" y="1561514"/>
                </a:cubicBezTo>
                <a:cubicBezTo>
                  <a:pt x="6074770" y="1575096"/>
                  <a:pt x="6063760" y="1588926"/>
                  <a:pt x="6049108" y="1596683"/>
                </a:cubicBezTo>
                <a:cubicBezTo>
                  <a:pt x="6022897" y="1610559"/>
                  <a:pt x="5964702" y="1624818"/>
                  <a:pt x="5964702" y="1624818"/>
                </a:cubicBezTo>
                <a:cubicBezTo>
                  <a:pt x="5917910" y="1613122"/>
                  <a:pt x="5948550" y="1613408"/>
                  <a:pt x="5894363" y="1645920"/>
                </a:cubicBezTo>
                <a:cubicBezTo>
                  <a:pt x="5838502" y="1679437"/>
                  <a:pt x="5781888" y="1711682"/>
                  <a:pt x="5725551" y="1744394"/>
                </a:cubicBezTo>
                <a:cubicBezTo>
                  <a:pt x="5673885" y="1774394"/>
                  <a:pt x="5689518" y="1765927"/>
                  <a:pt x="5648179" y="1786597"/>
                </a:cubicBezTo>
                <a:cubicBezTo>
                  <a:pt x="5632876" y="1809550"/>
                  <a:pt x="5612615" y="1824819"/>
                  <a:pt x="5676314" y="1828800"/>
                </a:cubicBezTo>
                <a:cubicBezTo>
                  <a:pt x="5700178" y="1830292"/>
                  <a:pt x="5723273" y="1819742"/>
                  <a:pt x="5746653" y="1814732"/>
                </a:cubicBezTo>
                <a:cubicBezTo>
                  <a:pt x="5820090" y="1798995"/>
                  <a:pt x="5718831" y="1817023"/>
                  <a:pt x="5816991" y="1800665"/>
                </a:cubicBezTo>
                <a:cubicBezTo>
                  <a:pt x="5738955" y="1898210"/>
                  <a:pt x="5843237" y="1780913"/>
                  <a:pt x="5746653" y="1849901"/>
                </a:cubicBezTo>
                <a:cubicBezTo>
                  <a:pt x="5740620" y="1854211"/>
                  <a:pt x="5741656" y="1863874"/>
                  <a:pt x="5739619" y="1871003"/>
                </a:cubicBezTo>
                <a:cubicBezTo>
                  <a:pt x="5736963" y="1880298"/>
                  <a:pt x="5735129" y="1889812"/>
                  <a:pt x="5732585" y="1899138"/>
                </a:cubicBezTo>
                <a:cubicBezTo>
                  <a:pt x="5728094" y="1915606"/>
                  <a:pt x="5723008" y="1931907"/>
                  <a:pt x="5718517" y="1948375"/>
                </a:cubicBezTo>
                <a:cubicBezTo>
                  <a:pt x="5715973" y="1957702"/>
                  <a:pt x="5716279" y="1968117"/>
                  <a:pt x="5711483" y="1976511"/>
                </a:cubicBezTo>
                <a:cubicBezTo>
                  <a:pt x="5706548" y="1985148"/>
                  <a:pt x="5696855" y="1990060"/>
                  <a:pt x="5690382" y="1997612"/>
                </a:cubicBezTo>
                <a:cubicBezTo>
                  <a:pt x="5682753" y="2006513"/>
                  <a:pt x="5678534" y="2018551"/>
                  <a:pt x="5669280" y="2025748"/>
                </a:cubicBezTo>
                <a:cubicBezTo>
                  <a:pt x="5648141" y="2042189"/>
                  <a:pt x="5537373" y="2081201"/>
                  <a:pt x="5535637" y="2082018"/>
                </a:cubicBezTo>
                <a:cubicBezTo>
                  <a:pt x="5525030" y="2087010"/>
                  <a:pt x="5516880" y="2096086"/>
                  <a:pt x="5507502" y="2103120"/>
                </a:cubicBezTo>
                <a:cubicBezTo>
                  <a:pt x="5502813" y="2117188"/>
                  <a:pt x="5494305" y="2130520"/>
                  <a:pt x="5493434" y="2145323"/>
                </a:cubicBezTo>
                <a:cubicBezTo>
                  <a:pt x="5490798" y="2190140"/>
                  <a:pt x="5498124" y="2213318"/>
                  <a:pt x="5507502" y="2250831"/>
                </a:cubicBezTo>
                <a:cubicBezTo>
                  <a:pt x="5509847" y="2271932"/>
                  <a:pt x="5494394" y="2307421"/>
                  <a:pt x="5514536" y="2314135"/>
                </a:cubicBezTo>
                <a:cubicBezTo>
                  <a:pt x="5584114" y="2337328"/>
                  <a:pt x="5642727" y="2283770"/>
                  <a:pt x="5697416" y="2257865"/>
                </a:cubicBezTo>
                <a:cubicBezTo>
                  <a:pt x="5771451" y="2222796"/>
                  <a:pt x="5759592" y="2230545"/>
                  <a:pt x="5838093" y="2222695"/>
                </a:cubicBezTo>
                <a:cubicBezTo>
                  <a:pt x="5849816" y="2239107"/>
                  <a:pt x="5882282" y="2253892"/>
                  <a:pt x="5873262" y="2271932"/>
                </a:cubicBezTo>
                <a:cubicBezTo>
                  <a:pt x="5860592" y="2297271"/>
                  <a:pt x="5822765" y="2298142"/>
                  <a:pt x="5795889" y="2307101"/>
                </a:cubicBezTo>
                <a:cubicBezTo>
                  <a:pt x="5759205" y="2319329"/>
                  <a:pt x="5720306" y="2323865"/>
                  <a:pt x="5683348" y="2335237"/>
                </a:cubicBezTo>
                <a:cubicBezTo>
                  <a:pt x="5659212" y="2342663"/>
                  <a:pt x="5636790" y="2354879"/>
                  <a:pt x="5613009" y="2363372"/>
                </a:cubicBezTo>
                <a:cubicBezTo>
                  <a:pt x="5603905" y="2366623"/>
                  <a:pt x="5593925" y="2367012"/>
                  <a:pt x="5584874" y="2370406"/>
                </a:cubicBezTo>
                <a:cubicBezTo>
                  <a:pt x="5575056" y="2374088"/>
                  <a:pt x="5566686" y="2381158"/>
                  <a:pt x="5556739" y="2384474"/>
                </a:cubicBezTo>
                <a:cubicBezTo>
                  <a:pt x="5538397" y="2390588"/>
                  <a:pt x="5519225" y="2393852"/>
                  <a:pt x="5500468" y="2398541"/>
                </a:cubicBezTo>
                <a:cubicBezTo>
                  <a:pt x="5514536" y="2400886"/>
                  <a:pt x="5528424" y="2406223"/>
                  <a:pt x="5542671" y="2405575"/>
                </a:cubicBezTo>
                <a:cubicBezTo>
                  <a:pt x="5658876" y="2400294"/>
                  <a:pt x="5632357" y="2394718"/>
                  <a:pt x="5725551" y="2370406"/>
                </a:cubicBezTo>
                <a:cubicBezTo>
                  <a:pt x="5755819" y="2362510"/>
                  <a:pt x="5787667" y="2360197"/>
                  <a:pt x="5816991" y="2349305"/>
                </a:cubicBezTo>
                <a:cubicBezTo>
                  <a:pt x="5870106" y="2329577"/>
                  <a:pt x="5918683" y="2298861"/>
                  <a:pt x="5971736" y="2278966"/>
                </a:cubicBezTo>
                <a:cubicBezTo>
                  <a:pt x="6009250" y="2264898"/>
                  <a:pt x="6046134" y="2249023"/>
                  <a:pt x="6084277" y="2236763"/>
                </a:cubicBezTo>
                <a:cubicBezTo>
                  <a:pt x="6111887" y="2227888"/>
                  <a:pt x="6140704" y="2223292"/>
                  <a:pt x="6168683" y="2215661"/>
                </a:cubicBezTo>
                <a:cubicBezTo>
                  <a:pt x="6192299" y="2209220"/>
                  <a:pt x="6215696" y="2201982"/>
                  <a:pt x="6239022" y="2194560"/>
                </a:cubicBezTo>
                <a:cubicBezTo>
                  <a:pt x="6267283" y="2185568"/>
                  <a:pt x="6294912" y="2174572"/>
                  <a:pt x="6323428" y="2166425"/>
                </a:cubicBezTo>
                <a:cubicBezTo>
                  <a:pt x="6344213" y="2160487"/>
                  <a:pt x="6365995" y="2158457"/>
                  <a:pt x="6386733" y="2152357"/>
                </a:cubicBezTo>
                <a:cubicBezTo>
                  <a:pt x="6405951" y="2146704"/>
                  <a:pt x="6424138" y="2137993"/>
                  <a:pt x="6443003" y="2131255"/>
                </a:cubicBezTo>
                <a:cubicBezTo>
                  <a:pt x="6456968" y="2126268"/>
                  <a:pt x="6471138" y="2121877"/>
                  <a:pt x="6485206" y="2117188"/>
                </a:cubicBezTo>
                <a:cubicBezTo>
                  <a:pt x="6492240" y="2119532"/>
                  <a:pt x="6498994" y="2123002"/>
                  <a:pt x="6506308" y="2124221"/>
                </a:cubicBezTo>
                <a:cubicBezTo>
                  <a:pt x="6527251" y="2127711"/>
                  <a:pt x="6553493" y="2117438"/>
                  <a:pt x="6569613" y="2131255"/>
                </a:cubicBezTo>
                <a:cubicBezTo>
                  <a:pt x="6579200" y="2139472"/>
                  <a:pt x="6563243" y="2156417"/>
                  <a:pt x="6555545" y="2166425"/>
                </a:cubicBezTo>
                <a:cubicBezTo>
                  <a:pt x="6539372" y="2187450"/>
                  <a:pt x="6520094" y="2206258"/>
                  <a:pt x="6499274" y="2222695"/>
                </a:cubicBezTo>
                <a:cubicBezTo>
                  <a:pt x="6433267" y="2274805"/>
                  <a:pt x="6391330" y="2285624"/>
                  <a:pt x="6309360" y="2314135"/>
                </a:cubicBezTo>
                <a:cubicBezTo>
                  <a:pt x="6293238" y="2319743"/>
                  <a:pt x="6276164" y="2322370"/>
                  <a:pt x="6260123" y="2328203"/>
                </a:cubicBezTo>
                <a:cubicBezTo>
                  <a:pt x="6250269" y="2331786"/>
                  <a:pt x="6241534" y="2337932"/>
                  <a:pt x="6231988" y="2342271"/>
                </a:cubicBezTo>
                <a:cubicBezTo>
                  <a:pt x="6131894" y="2387768"/>
                  <a:pt x="6230785" y="2339355"/>
                  <a:pt x="6140548" y="2384474"/>
                </a:cubicBezTo>
                <a:cubicBezTo>
                  <a:pt x="6135859" y="2391508"/>
                  <a:pt x="6129448" y="2397660"/>
                  <a:pt x="6126480" y="2405575"/>
                </a:cubicBezTo>
                <a:cubicBezTo>
                  <a:pt x="6109426" y="2451050"/>
                  <a:pt x="6124900" y="2538908"/>
                  <a:pt x="6126480" y="2567354"/>
                </a:cubicBezTo>
                <a:cubicBezTo>
                  <a:pt x="6114757" y="2579077"/>
                  <a:pt x="6105963" y="2594766"/>
                  <a:pt x="6091311" y="2602523"/>
                </a:cubicBezTo>
                <a:cubicBezTo>
                  <a:pt x="6002860" y="2649350"/>
                  <a:pt x="5907464" y="2634210"/>
                  <a:pt x="5809957" y="2637692"/>
                </a:cubicBezTo>
                <a:cubicBezTo>
                  <a:pt x="5793545" y="2640037"/>
                  <a:pt x="5776858" y="2640929"/>
                  <a:pt x="5760720" y="2644726"/>
                </a:cubicBezTo>
                <a:cubicBezTo>
                  <a:pt x="5710678" y="2656501"/>
                  <a:pt x="5696403" y="2663420"/>
                  <a:pt x="5655213" y="2679895"/>
                </a:cubicBezTo>
                <a:cubicBezTo>
                  <a:pt x="5652144" y="2683987"/>
                  <a:pt x="5602011" y="2732074"/>
                  <a:pt x="5655213" y="2736166"/>
                </a:cubicBezTo>
                <a:cubicBezTo>
                  <a:pt x="5678698" y="2737972"/>
                  <a:pt x="5825732" y="2721127"/>
                  <a:pt x="5880296" y="2715065"/>
                </a:cubicBezTo>
                <a:cubicBezTo>
                  <a:pt x="5903742" y="2708031"/>
                  <a:pt x="5926156" y="2693963"/>
                  <a:pt x="5950634" y="2693963"/>
                </a:cubicBezTo>
                <a:cubicBezTo>
                  <a:pt x="5958048" y="2693963"/>
                  <a:pt x="5956688" y="2707716"/>
                  <a:pt x="5957668" y="2715065"/>
                </a:cubicBezTo>
                <a:cubicBezTo>
                  <a:pt x="5970498" y="2811291"/>
                  <a:pt x="5939685" y="2782794"/>
                  <a:pt x="5985803" y="2813538"/>
                </a:cubicBezTo>
                <a:cubicBezTo>
                  <a:pt x="6002215" y="2808849"/>
                  <a:pt x="6019542" y="2806624"/>
                  <a:pt x="6035040" y="2799471"/>
                </a:cubicBezTo>
                <a:cubicBezTo>
                  <a:pt x="6050391" y="2792386"/>
                  <a:pt x="6063569" y="2781279"/>
                  <a:pt x="6077243" y="2771335"/>
                </a:cubicBezTo>
                <a:cubicBezTo>
                  <a:pt x="6089385" y="2762505"/>
                  <a:pt x="6098985" y="2749914"/>
                  <a:pt x="6112413" y="2743200"/>
                </a:cubicBezTo>
                <a:cubicBezTo>
                  <a:pt x="6127680" y="2735567"/>
                  <a:pt x="6145456" y="2734530"/>
                  <a:pt x="6161649" y="2729132"/>
                </a:cubicBezTo>
                <a:cubicBezTo>
                  <a:pt x="6229904" y="2706381"/>
                  <a:pt x="6161090" y="2720169"/>
                  <a:pt x="6246056" y="2708031"/>
                </a:cubicBezTo>
                <a:cubicBezTo>
                  <a:pt x="6269502" y="2712720"/>
                  <a:pt x="6293711" y="2714537"/>
                  <a:pt x="6316394" y="2722098"/>
                </a:cubicBezTo>
                <a:cubicBezTo>
                  <a:pt x="6329364" y="2726421"/>
                  <a:pt x="6339561" y="2736653"/>
                  <a:pt x="6351563" y="2743200"/>
                </a:cubicBezTo>
                <a:cubicBezTo>
                  <a:pt x="6365371" y="2750731"/>
                  <a:pt x="6378845" y="2759327"/>
                  <a:pt x="6393766" y="2764301"/>
                </a:cubicBezTo>
                <a:cubicBezTo>
                  <a:pt x="6407296" y="2768811"/>
                  <a:pt x="6421901" y="2768990"/>
                  <a:pt x="6435969" y="2771335"/>
                </a:cubicBezTo>
                <a:cubicBezTo>
                  <a:pt x="6506058" y="2858946"/>
                  <a:pt x="6466778" y="2825760"/>
                  <a:pt x="6548511" y="2876843"/>
                </a:cubicBezTo>
                <a:cubicBezTo>
                  <a:pt x="6553200" y="2886221"/>
                  <a:pt x="6561536" y="2894545"/>
                  <a:pt x="6562579" y="2904978"/>
                </a:cubicBezTo>
                <a:cubicBezTo>
                  <a:pt x="6563179" y="2910977"/>
                  <a:pt x="6550295" y="2973432"/>
                  <a:pt x="6548511" y="2982351"/>
                </a:cubicBezTo>
                <a:cubicBezTo>
                  <a:pt x="6561435" y="3014661"/>
                  <a:pt x="6563238" y="3032558"/>
                  <a:pt x="6597748" y="3052689"/>
                </a:cubicBezTo>
                <a:cubicBezTo>
                  <a:pt x="6612492" y="3061290"/>
                  <a:pt x="6630573" y="3062068"/>
                  <a:pt x="6646985" y="3066757"/>
                </a:cubicBezTo>
                <a:cubicBezTo>
                  <a:pt x="6677686" y="3087224"/>
                  <a:pt x="6689925" y="3099569"/>
                  <a:pt x="6724357" y="3108960"/>
                </a:cubicBezTo>
                <a:cubicBezTo>
                  <a:pt x="6738116" y="3112713"/>
                  <a:pt x="6752528" y="3113443"/>
                  <a:pt x="6766560" y="3115994"/>
                </a:cubicBezTo>
                <a:cubicBezTo>
                  <a:pt x="6778322" y="3118133"/>
                  <a:pt x="6790195" y="3119882"/>
                  <a:pt x="6801729" y="3123028"/>
                </a:cubicBezTo>
                <a:cubicBezTo>
                  <a:pt x="6816035" y="3126930"/>
                  <a:pt x="6829865" y="3132406"/>
                  <a:pt x="6843933" y="3137095"/>
                </a:cubicBezTo>
                <a:cubicBezTo>
                  <a:pt x="6846277" y="3148818"/>
                  <a:pt x="6847820" y="3160731"/>
                  <a:pt x="6850966" y="3172265"/>
                </a:cubicBezTo>
                <a:cubicBezTo>
                  <a:pt x="6854868" y="3186571"/>
                  <a:pt x="6875261" y="3203730"/>
                  <a:pt x="6865034" y="3214468"/>
                </a:cubicBezTo>
                <a:cubicBezTo>
                  <a:pt x="6821979" y="3259676"/>
                  <a:pt x="6754434" y="3275830"/>
                  <a:pt x="6710289" y="3319975"/>
                </a:cubicBezTo>
                <a:cubicBezTo>
                  <a:pt x="6674478" y="3355786"/>
                  <a:pt x="6656931" y="3377312"/>
                  <a:pt x="6611816" y="3404381"/>
                </a:cubicBezTo>
                <a:cubicBezTo>
                  <a:pt x="6558317" y="3436481"/>
                  <a:pt x="6513673" y="3452079"/>
                  <a:pt x="6457071" y="3474720"/>
                </a:cubicBezTo>
                <a:cubicBezTo>
                  <a:pt x="6438314" y="3493477"/>
                  <a:pt x="6424526" y="3519128"/>
                  <a:pt x="6400800" y="3530991"/>
                </a:cubicBezTo>
                <a:cubicBezTo>
                  <a:pt x="6362179" y="3550301"/>
                  <a:pt x="6381053" y="3538767"/>
                  <a:pt x="6344529" y="3566160"/>
                </a:cubicBezTo>
                <a:cubicBezTo>
                  <a:pt x="6356252" y="3568505"/>
                  <a:pt x="6367770" y="3573989"/>
                  <a:pt x="6379699" y="3573194"/>
                </a:cubicBezTo>
                <a:cubicBezTo>
                  <a:pt x="6424037" y="3570238"/>
                  <a:pt x="6478327" y="3549705"/>
                  <a:pt x="6520376" y="3538025"/>
                </a:cubicBezTo>
                <a:cubicBezTo>
                  <a:pt x="6539005" y="3532850"/>
                  <a:pt x="6558056" y="3529269"/>
                  <a:pt x="6576646" y="3523957"/>
                </a:cubicBezTo>
                <a:cubicBezTo>
                  <a:pt x="6590904" y="3519883"/>
                  <a:pt x="6604646" y="3514150"/>
                  <a:pt x="6618849" y="3509889"/>
                </a:cubicBezTo>
                <a:cubicBezTo>
                  <a:pt x="6654937" y="3499062"/>
                  <a:pt x="6642014" y="3505855"/>
                  <a:pt x="6682154" y="3495821"/>
                </a:cubicBezTo>
                <a:cubicBezTo>
                  <a:pt x="6689347" y="3494023"/>
                  <a:pt x="6696222" y="3491132"/>
                  <a:pt x="6703256" y="3488788"/>
                </a:cubicBezTo>
                <a:cubicBezTo>
                  <a:pt x="6698567" y="3502856"/>
                  <a:pt x="6697414" y="3518653"/>
                  <a:pt x="6689188" y="3530991"/>
                </a:cubicBezTo>
                <a:cubicBezTo>
                  <a:pt x="6677021" y="3549241"/>
                  <a:pt x="6658323" y="3553002"/>
                  <a:pt x="6639951" y="3559126"/>
                </a:cubicBezTo>
                <a:cubicBezTo>
                  <a:pt x="6635262" y="3568504"/>
                  <a:pt x="6627366" y="3576881"/>
                  <a:pt x="6625883" y="3587261"/>
                </a:cubicBezTo>
                <a:cubicBezTo>
                  <a:pt x="6624834" y="3594601"/>
                  <a:pt x="6629601" y="3601731"/>
                  <a:pt x="6632917" y="3608363"/>
                </a:cubicBezTo>
                <a:cubicBezTo>
                  <a:pt x="6648522" y="3639574"/>
                  <a:pt x="6650696" y="3630702"/>
                  <a:pt x="6689188" y="3643532"/>
                </a:cubicBezTo>
                <a:cubicBezTo>
                  <a:pt x="6704287" y="3639757"/>
                  <a:pt x="6738310" y="3626985"/>
                  <a:pt x="6752493" y="3643532"/>
                </a:cubicBezTo>
                <a:cubicBezTo>
                  <a:pt x="6761774" y="3654360"/>
                  <a:pt x="6757182" y="3671667"/>
                  <a:pt x="6759526" y="3685735"/>
                </a:cubicBezTo>
                <a:cubicBezTo>
                  <a:pt x="6573066" y="3825580"/>
                  <a:pt x="6709953" y="3714625"/>
                  <a:pt x="6590714" y="3826412"/>
                </a:cubicBezTo>
                <a:cubicBezTo>
                  <a:pt x="6521123" y="3891654"/>
                  <a:pt x="6550628" y="3851371"/>
                  <a:pt x="6520376" y="3896751"/>
                </a:cubicBezTo>
                <a:cubicBezTo>
                  <a:pt x="6518031" y="3906129"/>
                  <a:pt x="6517665" y="3916240"/>
                  <a:pt x="6513342" y="3924886"/>
                </a:cubicBezTo>
                <a:cubicBezTo>
                  <a:pt x="6508099" y="3935371"/>
                  <a:pt x="6498743" y="3943267"/>
                  <a:pt x="6492240" y="3953021"/>
                </a:cubicBezTo>
                <a:cubicBezTo>
                  <a:pt x="6484656" y="3964396"/>
                  <a:pt x="6478173" y="3976468"/>
                  <a:pt x="6471139" y="3988191"/>
                </a:cubicBezTo>
                <a:cubicBezTo>
                  <a:pt x="6468794" y="4011637"/>
                  <a:pt x="6462867" y="4034999"/>
                  <a:pt x="6464105" y="4058529"/>
                </a:cubicBezTo>
                <a:cubicBezTo>
                  <a:pt x="6467697" y="4126777"/>
                  <a:pt x="6482346" y="4120540"/>
                  <a:pt x="6513342" y="4178105"/>
                </a:cubicBezTo>
                <a:cubicBezTo>
                  <a:pt x="6519328" y="4189222"/>
                  <a:pt x="6522281" y="4201736"/>
                  <a:pt x="6527409" y="4213274"/>
                </a:cubicBezTo>
                <a:cubicBezTo>
                  <a:pt x="6541827" y="4245714"/>
                  <a:pt x="6547289" y="4250127"/>
                  <a:pt x="6569613" y="4283612"/>
                </a:cubicBezTo>
                <a:cubicBezTo>
                  <a:pt x="6564924" y="4292991"/>
                  <a:pt x="6561640" y="4303216"/>
                  <a:pt x="6555545" y="4311748"/>
                </a:cubicBezTo>
                <a:cubicBezTo>
                  <a:pt x="6522614" y="4357851"/>
                  <a:pt x="6542498" y="4308684"/>
                  <a:pt x="6527409" y="4353951"/>
                </a:cubicBezTo>
                <a:cubicBezTo>
                  <a:pt x="6536788" y="4358640"/>
                  <a:pt x="6545328" y="4365660"/>
                  <a:pt x="6555545" y="4368018"/>
                </a:cubicBezTo>
                <a:cubicBezTo>
                  <a:pt x="6576233" y="4372792"/>
                  <a:pt x="6597865" y="4371824"/>
                  <a:pt x="6618849" y="4375052"/>
                </a:cubicBezTo>
                <a:cubicBezTo>
                  <a:pt x="6628404" y="4376522"/>
                  <a:pt x="6637606" y="4379741"/>
                  <a:pt x="6646985" y="4382086"/>
                </a:cubicBezTo>
                <a:cubicBezTo>
                  <a:pt x="6655339" y="4377909"/>
                  <a:pt x="6702803" y="4353202"/>
                  <a:pt x="6710289" y="4353951"/>
                </a:cubicBezTo>
                <a:cubicBezTo>
                  <a:pt x="6723893" y="4355311"/>
                  <a:pt x="6733736" y="4368018"/>
                  <a:pt x="6745459" y="4375052"/>
                </a:cubicBezTo>
                <a:cubicBezTo>
                  <a:pt x="6733736" y="4382086"/>
                  <a:pt x="6718683" y="4385362"/>
                  <a:pt x="6710289" y="4396154"/>
                </a:cubicBezTo>
                <a:cubicBezTo>
                  <a:pt x="6687906" y="4424932"/>
                  <a:pt x="6697561" y="4456272"/>
                  <a:pt x="6703256" y="4487594"/>
                </a:cubicBezTo>
                <a:cubicBezTo>
                  <a:pt x="6708567" y="4516805"/>
                  <a:pt x="6723606" y="4553734"/>
                  <a:pt x="6731391" y="4579034"/>
                </a:cubicBezTo>
                <a:cubicBezTo>
                  <a:pt x="6766725" y="4693868"/>
                  <a:pt x="6715041" y="4537018"/>
                  <a:pt x="6745459" y="4628271"/>
                </a:cubicBezTo>
                <a:cubicBezTo>
                  <a:pt x="6768905" y="4623582"/>
                  <a:pt x="6792250" y="4618358"/>
                  <a:pt x="6815797" y="4614203"/>
                </a:cubicBezTo>
                <a:cubicBezTo>
                  <a:pt x="6856464" y="4607026"/>
                  <a:pt x="6893871" y="4604285"/>
                  <a:pt x="6935373" y="4600135"/>
                </a:cubicBezTo>
                <a:cubicBezTo>
                  <a:pt x="6969951" y="4604457"/>
                  <a:pt x="7000041" y="4607442"/>
                  <a:pt x="7033846" y="4614203"/>
                </a:cubicBezTo>
                <a:cubicBezTo>
                  <a:pt x="7043326" y="4616099"/>
                  <a:pt x="7052603" y="4618892"/>
                  <a:pt x="7061982" y="4621237"/>
                </a:cubicBezTo>
                <a:cubicBezTo>
                  <a:pt x="7038536" y="4632960"/>
                  <a:pt x="7015397" y="4645321"/>
                  <a:pt x="6991643" y="4656406"/>
                </a:cubicBezTo>
                <a:cubicBezTo>
                  <a:pt x="6980201" y="4661745"/>
                  <a:pt x="6966685" y="4663048"/>
                  <a:pt x="6956474" y="4670474"/>
                </a:cubicBezTo>
                <a:cubicBezTo>
                  <a:pt x="6927622" y="4691457"/>
                  <a:pt x="6917435" y="4718128"/>
                  <a:pt x="6886136" y="4733778"/>
                </a:cubicBezTo>
                <a:cubicBezTo>
                  <a:pt x="6868218" y="4742737"/>
                  <a:pt x="6848730" y="4748142"/>
                  <a:pt x="6829865" y="4754880"/>
                </a:cubicBezTo>
                <a:cubicBezTo>
                  <a:pt x="6778220" y="4773325"/>
                  <a:pt x="6786008" y="4769315"/>
                  <a:pt x="6724357" y="4783015"/>
                </a:cubicBezTo>
                <a:cubicBezTo>
                  <a:pt x="6703256" y="4792394"/>
                  <a:pt x="6680999" y="4799516"/>
                  <a:pt x="6661053" y="4811151"/>
                </a:cubicBezTo>
                <a:cubicBezTo>
                  <a:pt x="6652461" y="4816163"/>
                  <a:pt x="6635016" y="4823615"/>
                  <a:pt x="6639951" y="4832252"/>
                </a:cubicBezTo>
                <a:cubicBezTo>
                  <a:pt x="6649329" y="4848664"/>
                  <a:pt x="6672776" y="4851009"/>
                  <a:pt x="6689188" y="4860388"/>
                </a:cubicBezTo>
                <a:cubicBezTo>
                  <a:pt x="6722013" y="4858043"/>
                  <a:pt x="6755024" y="4857565"/>
                  <a:pt x="6787662" y="4853354"/>
                </a:cubicBezTo>
                <a:cubicBezTo>
                  <a:pt x="6827803" y="4848174"/>
                  <a:pt x="6867439" y="4839622"/>
                  <a:pt x="6907237" y="4832252"/>
                </a:cubicBezTo>
                <a:cubicBezTo>
                  <a:pt x="6962191" y="4822075"/>
                  <a:pt x="6987306" y="4816023"/>
                  <a:pt x="7040880" y="4804117"/>
                </a:cubicBezTo>
                <a:cubicBezTo>
                  <a:pt x="7064082" y="4811851"/>
                  <a:pt x="7076049" y="4809874"/>
                  <a:pt x="7076049" y="4846320"/>
                </a:cubicBezTo>
                <a:cubicBezTo>
                  <a:pt x="7076049" y="4854773"/>
                  <a:pt x="7067959" y="4861444"/>
                  <a:pt x="7061982" y="4867421"/>
                </a:cubicBezTo>
                <a:cubicBezTo>
                  <a:pt x="7018591" y="4910812"/>
                  <a:pt x="6977431" y="4957212"/>
                  <a:pt x="6928339" y="4994031"/>
                </a:cubicBezTo>
                <a:cubicBezTo>
                  <a:pt x="6900204" y="5015132"/>
                  <a:pt x="6872804" y="5037251"/>
                  <a:pt x="6843933" y="5057335"/>
                </a:cubicBezTo>
                <a:cubicBezTo>
                  <a:pt x="6818838" y="5074792"/>
                  <a:pt x="6790899" y="5088075"/>
                  <a:pt x="6766560" y="5106572"/>
                </a:cubicBezTo>
                <a:cubicBezTo>
                  <a:pt x="6738230" y="5128102"/>
                  <a:pt x="6649274" y="5208107"/>
                  <a:pt x="6611816" y="5240215"/>
                </a:cubicBezTo>
                <a:cubicBezTo>
                  <a:pt x="6597912" y="5252133"/>
                  <a:pt x="6584850" y="5265227"/>
                  <a:pt x="6569613" y="5275385"/>
                </a:cubicBezTo>
                <a:cubicBezTo>
                  <a:pt x="6497596" y="5323395"/>
                  <a:pt x="6555072" y="5281094"/>
                  <a:pt x="6492240" y="5338689"/>
                </a:cubicBezTo>
                <a:cubicBezTo>
                  <a:pt x="6476305" y="5353296"/>
                  <a:pt x="6457712" y="5365052"/>
                  <a:pt x="6443003" y="5380892"/>
                </a:cubicBezTo>
                <a:cubicBezTo>
                  <a:pt x="6427049" y="5398073"/>
                  <a:pt x="6414868" y="5418406"/>
                  <a:pt x="6400800" y="5437163"/>
                </a:cubicBezTo>
                <a:cubicBezTo>
                  <a:pt x="6386847" y="5492972"/>
                  <a:pt x="6387338" y="5466424"/>
                  <a:pt x="6457071" y="5416061"/>
                </a:cubicBezTo>
                <a:cubicBezTo>
                  <a:pt x="6477631" y="5401212"/>
                  <a:pt x="6497321" y="5384425"/>
                  <a:pt x="6520376" y="5373858"/>
                </a:cubicBezTo>
                <a:cubicBezTo>
                  <a:pt x="6592394" y="5340850"/>
                  <a:pt x="6654850" y="5332896"/>
                  <a:pt x="6731391" y="5317588"/>
                </a:cubicBezTo>
                <a:cubicBezTo>
                  <a:pt x="6764216" y="5322277"/>
                  <a:pt x="6810850" y="5304491"/>
                  <a:pt x="6829865" y="5331655"/>
                </a:cubicBezTo>
                <a:cubicBezTo>
                  <a:pt x="6844158" y="5352073"/>
                  <a:pt x="6799972" y="5372209"/>
                  <a:pt x="6780628" y="5387926"/>
                </a:cubicBezTo>
                <a:cubicBezTo>
                  <a:pt x="6761893" y="5403148"/>
                  <a:pt x="6739584" y="5413760"/>
                  <a:pt x="6717323" y="5423095"/>
                </a:cubicBezTo>
                <a:cubicBezTo>
                  <a:pt x="6666708" y="5444321"/>
                  <a:pt x="6562579" y="5479366"/>
                  <a:pt x="6562579" y="5479366"/>
                </a:cubicBezTo>
                <a:cubicBezTo>
                  <a:pt x="6531174" y="5517051"/>
                  <a:pt x="6520376" y="5515557"/>
                  <a:pt x="6520376" y="5563772"/>
                </a:cubicBezTo>
                <a:cubicBezTo>
                  <a:pt x="6520376" y="5571186"/>
                  <a:pt x="6525065" y="5577840"/>
                  <a:pt x="6527409" y="5584874"/>
                </a:cubicBezTo>
                <a:cubicBezTo>
                  <a:pt x="6466580" y="5630495"/>
                  <a:pt x="6524477" y="5582196"/>
                  <a:pt x="6485206" y="5627077"/>
                </a:cubicBezTo>
                <a:cubicBezTo>
                  <a:pt x="6474289" y="5639554"/>
                  <a:pt x="6461160" y="5649952"/>
                  <a:pt x="6450037" y="5662246"/>
                </a:cubicBezTo>
                <a:cubicBezTo>
                  <a:pt x="6416594" y="5699210"/>
                  <a:pt x="6351563" y="5774788"/>
                  <a:pt x="6351563" y="5774788"/>
                </a:cubicBezTo>
                <a:cubicBezTo>
                  <a:pt x="6334562" y="5820124"/>
                  <a:pt x="6317845" y="5838200"/>
                  <a:pt x="6337496" y="5887329"/>
                </a:cubicBezTo>
                <a:cubicBezTo>
                  <a:pt x="6340636" y="5895178"/>
                  <a:pt x="6351563" y="5896708"/>
                  <a:pt x="6358597" y="5901397"/>
                </a:cubicBezTo>
                <a:cubicBezTo>
                  <a:pt x="6320083" y="5939911"/>
                  <a:pt x="6357261" y="5909024"/>
                  <a:pt x="6295293" y="5936566"/>
                </a:cubicBezTo>
                <a:cubicBezTo>
                  <a:pt x="6287568" y="5939999"/>
                  <a:pt x="6265990" y="5948584"/>
                  <a:pt x="6274191" y="5950634"/>
                </a:cubicBezTo>
                <a:cubicBezTo>
                  <a:pt x="6290275" y="5954655"/>
                  <a:pt x="6307101" y="5946481"/>
                  <a:pt x="6323428" y="5943600"/>
                </a:cubicBezTo>
                <a:cubicBezTo>
                  <a:pt x="6384141" y="5932886"/>
                  <a:pt x="6393682" y="5929553"/>
                  <a:pt x="6450037" y="5915465"/>
                </a:cubicBezTo>
                <a:cubicBezTo>
                  <a:pt x="6457071" y="5920154"/>
                  <a:pt x="6471139" y="5921078"/>
                  <a:pt x="6471139" y="5929532"/>
                </a:cubicBezTo>
                <a:cubicBezTo>
                  <a:pt x="6471139" y="5961846"/>
                  <a:pt x="6427723" y="6023511"/>
                  <a:pt x="6407834" y="6042074"/>
                </a:cubicBezTo>
                <a:cubicBezTo>
                  <a:pt x="6346590" y="6099235"/>
                  <a:pt x="6355928" y="6070729"/>
                  <a:pt x="6295293" y="6105378"/>
                </a:cubicBezTo>
                <a:cubicBezTo>
                  <a:pt x="6277781" y="6115385"/>
                  <a:pt x="6262191" y="6128446"/>
                  <a:pt x="6246056" y="6140548"/>
                </a:cubicBezTo>
                <a:cubicBezTo>
                  <a:pt x="6234046" y="6149556"/>
                  <a:pt x="6224066" y="6161494"/>
                  <a:pt x="6210886" y="6168683"/>
                </a:cubicBezTo>
                <a:cubicBezTo>
                  <a:pt x="6197868" y="6175784"/>
                  <a:pt x="6182751" y="6178062"/>
                  <a:pt x="6168683" y="6182751"/>
                </a:cubicBezTo>
                <a:cubicBezTo>
                  <a:pt x="6136211" y="6207104"/>
                  <a:pt x="6128779" y="6215300"/>
                  <a:pt x="6084277" y="6231988"/>
                </a:cubicBezTo>
                <a:cubicBezTo>
                  <a:pt x="6066174" y="6238777"/>
                  <a:pt x="6046596" y="6240744"/>
                  <a:pt x="6028006" y="6246055"/>
                </a:cubicBezTo>
                <a:cubicBezTo>
                  <a:pt x="6013748" y="6250129"/>
                  <a:pt x="5999871" y="6255434"/>
                  <a:pt x="5985803" y="6260123"/>
                </a:cubicBezTo>
                <a:cubicBezTo>
                  <a:pt x="5975086" y="6267268"/>
                  <a:pt x="5948722" y="6282853"/>
                  <a:pt x="5943600" y="6295292"/>
                </a:cubicBezTo>
                <a:cubicBezTo>
                  <a:pt x="5930602" y="6326859"/>
                  <a:pt x="5915465" y="6393766"/>
                  <a:pt x="5915465" y="6393766"/>
                </a:cubicBezTo>
                <a:cubicBezTo>
                  <a:pt x="5960820" y="6461798"/>
                  <a:pt x="5931183" y="6432523"/>
                  <a:pt x="6084277" y="6330461"/>
                </a:cubicBezTo>
                <a:cubicBezTo>
                  <a:pt x="6105379" y="6316393"/>
                  <a:pt x="6124635" y="6299056"/>
                  <a:pt x="6147582" y="6288258"/>
                </a:cubicBezTo>
                <a:cubicBezTo>
                  <a:pt x="6181198" y="6272439"/>
                  <a:pt x="6300684" y="6262087"/>
                  <a:pt x="6316394" y="6260123"/>
                </a:cubicBezTo>
                <a:cubicBezTo>
                  <a:pt x="6335151" y="6262468"/>
                  <a:pt x="6354732" y="6261179"/>
                  <a:pt x="6372665" y="6267157"/>
                </a:cubicBezTo>
                <a:cubicBezTo>
                  <a:pt x="6435426" y="6288077"/>
                  <a:pt x="6396960" y="6363293"/>
                  <a:pt x="6372665" y="6407834"/>
                </a:cubicBezTo>
                <a:cubicBezTo>
                  <a:pt x="6362073" y="6427252"/>
                  <a:pt x="6336607" y="6434020"/>
                  <a:pt x="6316394" y="6443003"/>
                </a:cubicBezTo>
                <a:cubicBezTo>
                  <a:pt x="6270295" y="6463492"/>
                  <a:pt x="6217294" y="6468450"/>
                  <a:pt x="6168683" y="6478172"/>
                </a:cubicBezTo>
                <a:cubicBezTo>
                  <a:pt x="6062690" y="6499370"/>
                  <a:pt x="6148023" y="6486909"/>
                  <a:pt x="6049108" y="6499274"/>
                </a:cubicBezTo>
                <a:cubicBezTo>
                  <a:pt x="6044419" y="6506308"/>
                  <a:pt x="6033650" y="6512036"/>
                  <a:pt x="6035040" y="6520375"/>
                </a:cubicBezTo>
                <a:cubicBezTo>
                  <a:pt x="6036675" y="6530187"/>
                  <a:pt x="6050624" y="6533200"/>
                  <a:pt x="6056142" y="6541477"/>
                </a:cubicBezTo>
                <a:cubicBezTo>
                  <a:pt x="6060255" y="6547646"/>
                  <a:pt x="6060831" y="6555544"/>
                  <a:pt x="6063176" y="6562578"/>
                </a:cubicBezTo>
                <a:cubicBezTo>
                  <a:pt x="6054821" y="6587642"/>
                  <a:pt x="6054420" y="6593931"/>
                  <a:pt x="6035040" y="6618849"/>
                </a:cubicBezTo>
                <a:cubicBezTo>
                  <a:pt x="5985271" y="6682838"/>
                  <a:pt x="6024078" y="6612640"/>
                  <a:pt x="5992837" y="6675120"/>
                </a:cubicBezTo>
                <a:cubicBezTo>
                  <a:pt x="5990492" y="6686843"/>
                  <a:pt x="5987621" y="6698473"/>
                  <a:pt x="5985803" y="6710289"/>
                </a:cubicBezTo>
                <a:cubicBezTo>
                  <a:pt x="5982929" y="6728972"/>
                  <a:pt x="5988294" y="6750232"/>
                  <a:pt x="5978769" y="6766560"/>
                </a:cubicBezTo>
                <a:cubicBezTo>
                  <a:pt x="5970250" y="6781164"/>
                  <a:pt x="5950092" y="6784551"/>
                  <a:pt x="5936566" y="6794695"/>
                </a:cubicBezTo>
                <a:cubicBezTo>
                  <a:pt x="5921916" y="6805682"/>
                  <a:pt x="5908818" y="6818622"/>
                  <a:pt x="5894363" y="6829865"/>
                </a:cubicBezTo>
                <a:cubicBezTo>
                  <a:pt x="5841702" y="6870824"/>
                  <a:pt x="5826576" y="6846155"/>
                  <a:pt x="5725551" y="6850966"/>
                </a:cubicBezTo>
                <a:cubicBezTo>
                  <a:pt x="5711430" y="6859439"/>
                  <a:pt x="5663808" y="6885878"/>
                  <a:pt x="5655213" y="6900203"/>
                </a:cubicBezTo>
                <a:cubicBezTo>
                  <a:pt x="5647875" y="6912432"/>
                  <a:pt x="5652689" y="6928876"/>
                  <a:pt x="5648179" y="6942406"/>
                </a:cubicBezTo>
                <a:cubicBezTo>
                  <a:pt x="5643156" y="6957473"/>
                  <a:pt x="5614355" y="6984311"/>
                  <a:pt x="5605976" y="6991643"/>
                </a:cubicBezTo>
                <a:cubicBezTo>
                  <a:pt x="5597153" y="6999363"/>
                  <a:pt x="5586602" y="7004956"/>
                  <a:pt x="5577840" y="7012745"/>
                </a:cubicBezTo>
                <a:cubicBezTo>
                  <a:pt x="5529715" y="7055523"/>
                  <a:pt x="5540689" y="7064842"/>
                  <a:pt x="5465299" y="7097151"/>
                </a:cubicBezTo>
                <a:cubicBezTo>
                  <a:pt x="5448887" y="7104185"/>
                  <a:pt x="5431373" y="7109065"/>
                  <a:pt x="5416062" y="7118252"/>
                </a:cubicBezTo>
                <a:cubicBezTo>
                  <a:pt x="5395957" y="7130315"/>
                  <a:pt x="5380762" y="7149969"/>
                  <a:pt x="5359791" y="7160455"/>
                </a:cubicBezTo>
                <a:cubicBezTo>
                  <a:pt x="5339072" y="7170815"/>
                  <a:pt x="5193313" y="7213333"/>
                  <a:pt x="5176911" y="7216726"/>
                </a:cubicBezTo>
                <a:cubicBezTo>
                  <a:pt x="5142166" y="7223915"/>
                  <a:pt x="5106682" y="7227014"/>
                  <a:pt x="5071403" y="7230794"/>
                </a:cubicBezTo>
                <a:lnTo>
                  <a:pt x="4783016" y="7258929"/>
                </a:lnTo>
                <a:lnTo>
                  <a:pt x="4642339" y="7272997"/>
                </a:lnTo>
                <a:cubicBezTo>
                  <a:pt x="4492165" y="7305176"/>
                  <a:pt x="4560189" y="7291324"/>
                  <a:pt x="4360985" y="7329268"/>
                </a:cubicBezTo>
                <a:cubicBezTo>
                  <a:pt x="4323491" y="7336410"/>
                  <a:pt x="4286567" y="7348553"/>
                  <a:pt x="4248443" y="7350369"/>
                </a:cubicBezTo>
                <a:lnTo>
                  <a:pt x="4100733" y="7357403"/>
                </a:lnTo>
                <a:cubicBezTo>
                  <a:pt x="4018671" y="7355058"/>
                  <a:pt x="3936501" y="7355190"/>
                  <a:pt x="3854548" y="7350369"/>
                </a:cubicBezTo>
                <a:cubicBezTo>
                  <a:pt x="3816807" y="7348149"/>
                  <a:pt x="3779388" y="7341944"/>
                  <a:pt x="3742006" y="7336301"/>
                </a:cubicBezTo>
                <a:cubicBezTo>
                  <a:pt x="3655107" y="7323184"/>
                  <a:pt x="3568402" y="7308784"/>
                  <a:pt x="3481754" y="7294098"/>
                </a:cubicBezTo>
                <a:cubicBezTo>
                  <a:pt x="3430064" y="7285337"/>
                  <a:pt x="3378996" y="7272744"/>
                  <a:pt x="3327009" y="7265963"/>
                </a:cubicBezTo>
                <a:cubicBezTo>
                  <a:pt x="2959218" y="7217990"/>
                  <a:pt x="3112068" y="7229477"/>
                  <a:pt x="2869809" y="7216726"/>
                </a:cubicBezTo>
                <a:lnTo>
                  <a:pt x="2623625" y="7223760"/>
                </a:lnTo>
                <a:cubicBezTo>
                  <a:pt x="2579046" y="7225411"/>
                  <a:pt x="2534591" y="7230794"/>
                  <a:pt x="2489982" y="7230794"/>
                </a:cubicBezTo>
                <a:cubicBezTo>
                  <a:pt x="2398512" y="7230794"/>
                  <a:pt x="2307102" y="7226105"/>
                  <a:pt x="2215662" y="7223760"/>
                </a:cubicBezTo>
                <a:cubicBezTo>
                  <a:pt x="2171114" y="7226105"/>
                  <a:pt x="2126490" y="7227283"/>
                  <a:pt x="2082019" y="7230794"/>
                </a:cubicBezTo>
                <a:cubicBezTo>
                  <a:pt x="2037364" y="7234319"/>
                  <a:pt x="1992896" y="7239914"/>
                  <a:pt x="1948376" y="7244861"/>
                </a:cubicBezTo>
                <a:cubicBezTo>
                  <a:pt x="1833187" y="7257660"/>
                  <a:pt x="1802811" y="7263810"/>
                  <a:pt x="1681089" y="7272997"/>
                </a:cubicBezTo>
                <a:cubicBezTo>
                  <a:pt x="1606128" y="7278655"/>
                  <a:pt x="1456006" y="7287065"/>
                  <a:pt x="1456006" y="7287065"/>
                </a:cubicBezTo>
                <a:cubicBezTo>
                  <a:pt x="1423182" y="7291754"/>
                  <a:pt x="1390239" y="7295681"/>
                  <a:pt x="1357533" y="7301132"/>
                </a:cubicBezTo>
                <a:cubicBezTo>
                  <a:pt x="1333948" y="7305063"/>
                  <a:pt x="1310840" y="7311653"/>
                  <a:pt x="1287194" y="7315200"/>
                </a:cubicBezTo>
                <a:cubicBezTo>
                  <a:pt x="1263892" y="7318695"/>
                  <a:pt x="1240302" y="7319889"/>
                  <a:pt x="1216856" y="7322234"/>
                </a:cubicBezTo>
                <a:cubicBezTo>
                  <a:pt x="1155896" y="7319889"/>
                  <a:pt x="1094719" y="7320851"/>
                  <a:pt x="1033976" y="7315200"/>
                </a:cubicBezTo>
                <a:cubicBezTo>
                  <a:pt x="993675" y="7311451"/>
                  <a:pt x="954418" y="7300161"/>
                  <a:pt x="914400" y="7294098"/>
                </a:cubicBezTo>
                <a:cubicBezTo>
                  <a:pt x="877021" y="7288435"/>
                  <a:pt x="839310" y="7285197"/>
                  <a:pt x="801859" y="7280031"/>
                </a:cubicBezTo>
                <a:cubicBezTo>
                  <a:pt x="771310" y="7275817"/>
                  <a:pt x="740899" y="7270652"/>
                  <a:pt x="710419" y="7265963"/>
                </a:cubicBezTo>
                <a:cubicBezTo>
                  <a:pt x="342416" y="7143296"/>
                  <a:pt x="841476" y="7326482"/>
                  <a:pt x="464234" y="7125286"/>
                </a:cubicBezTo>
                <a:cubicBezTo>
                  <a:pt x="384207" y="7082605"/>
                  <a:pt x="314880" y="7057175"/>
                  <a:pt x="260253" y="6977575"/>
                </a:cubicBezTo>
                <a:cubicBezTo>
                  <a:pt x="202653" y="6893643"/>
                  <a:pt x="112542" y="6710289"/>
                  <a:pt x="112542" y="6710289"/>
                </a:cubicBezTo>
                <a:cubicBezTo>
                  <a:pt x="98474" y="6649329"/>
                  <a:pt x="79507" y="6589296"/>
                  <a:pt x="70339" y="6527409"/>
                </a:cubicBezTo>
                <a:cubicBezTo>
                  <a:pt x="51329" y="6399091"/>
                  <a:pt x="45280" y="6269129"/>
                  <a:pt x="28136" y="6140548"/>
                </a:cubicBezTo>
                <a:lnTo>
                  <a:pt x="0" y="5929532"/>
                </a:lnTo>
                <a:cubicBezTo>
                  <a:pt x="2345" y="5842781"/>
                  <a:pt x="2220" y="5755929"/>
                  <a:pt x="7034" y="5669280"/>
                </a:cubicBezTo>
                <a:cubicBezTo>
                  <a:pt x="11603" y="5587044"/>
                  <a:pt x="25784" y="5505424"/>
                  <a:pt x="28136" y="5423095"/>
                </a:cubicBezTo>
                <a:cubicBezTo>
                  <a:pt x="31263" y="5313647"/>
                  <a:pt x="13262" y="5039706"/>
                  <a:pt x="7034" y="4930726"/>
                </a:cubicBezTo>
                <a:cubicBezTo>
                  <a:pt x="11723" y="4693920"/>
                  <a:pt x="2146" y="4456401"/>
                  <a:pt x="21102" y="4220308"/>
                </a:cubicBezTo>
                <a:cubicBezTo>
                  <a:pt x="28065" y="4133583"/>
                  <a:pt x="67106" y="4052356"/>
                  <a:pt x="84406" y="3967089"/>
                </a:cubicBezTo>
                <a:cubicBezTo>
                  <a:pt x="119259" y="3795311"/>
                  <a:pt x="125282" y="3670305"/>
                  <a:pt x="140677" y="3495821"/>
                </a:cubicBezTo>
                <a:cubicBezTo>
                  <a:pt x="143022" y="3411415"/>
                  <a:pt x="150056" y="3327009"/>
                  <a:pt x="147711" y="3242603"/>
                </a:cubicBezTo>
                <a:cubicBezTo>
                  <a:pt x="145359" y="3157937"/>
                  <a:pt x="134919" y="3073675"/>
                  <a:pt x="126609" y="2989385"/>
                </a:cubicBezTo>
                <a:cubicBezTo>
                  <a:pt x="100896" y="2728586"/>
                  <a:pt x="101446" y="2760040"/>
                  <a:pt x="56271" y="2504049"/>
                </a:cubicBezTo>
                <a:cubicBezTo>
                  <a:pt x="53926" y="2426677"/>
                  <a:pt x="52817" y="2349257"/>
                  <a:pt x="49237" y="2271932"/>
                </a:cubicBezTo>
                <a:cubicBezTo>
                  <a:pt x="41093" y="2096025"/>
                  <a:pt x="21102" y="1744394"/>
                  <a:pt x="21102" y="1744394"/>
                </a:cubicBezTo>
                <a:cubicBezTo>
                  <a:pt x="23447" y="1589649"/>
                  <a:pt x="21486" y="1434779"/>
                  <a:pt x="28136" y="1280160"/>
                </a:cubicBezTo>
                <a:cubicBezTo>
                  <a:pt x="30873" y="1216525"/>
                  <a:pt x="39746" y="1153229"/>
                  <a:pt x="49237" y="1090246"/>
                </a:cubicBezTo>
                <a:cubicBezTo>
                  <a:pt x="55862" y="1046283"/>
                  <a:pt x="104535" y="728415"/>
                  <a:pt x="140677" y="626012"/>
                </a:cubicBezTo>
                <a:cubicBezTo>
                  <a:pt x="152891" y="591405"/>
                  <a:pt x="172287" y="559727"/>
                  <a:pt x="189914" y="527538"/>
                </a:cubicBezTo>
                <a:cubicBezTo>
                  <a:pt x="226231" y="461220"/>
                  <a:pt x="248991" y="384057"/>
                  <a:pt x="302456" y="330591"/>
                </a:cubicBezTo>
                <a:cubicBezTo>
                  <a:pt x="328247" y="304800"/>
                  <a:pt x="353350" y="278303"/>
                  <a:pt x="379828" y="253218"/>
                </a:cubicBezTo>
                <a:cubicBezTo>
                  <a:pt x="397921" y="236077"/>
                  <a:pt x="418475" y="221605"/>
                  <a:pt x="436099" y="203981"/>
                </a:cubicBezTo>
                <a:cubicBezTo>
                  <a:pt x="446715" y="193365"/>
                  <a:pt x="453618" y="179428"/>
                  <a:pt x="464234" y="168812"/>
                </a:cubicBezTo>
                <a:cubicBezTo>
                  <a:pt x="484198" y="148848"/>
                  <a:pt x="506850" y="131752"/>
                  <a:pt x="527539" y="112541"/>
                </a:cubicBezTo>
                <a:cubicBezTo>
                  <a:pt x="572800" y="70513"/>
                  <a:pt x="544811" y="83338"/>
                  <a:pt x="583809" y="70338"/>
                </a:cubicBezTo>
                <a:lnTo>
                  <a:pt x="633046" y="77372"/>
                </a:lnTo>
                <a:cubicBezTo>
                  <a:pt x="647142" y="79541"/>
                  <a:pt x="661000" y="85000"/>
                  <a:pt x="675249" y="84406"/>
                </a:cubicBezTo>
                <a:cubicBezTo>
                  <a:pt x="699460" y="83397"/>
                  <a:pt x="813670" y="68862"/>
                  <a:pt x="858129" y="63305"/>
                </a:cubicBezTo>
                <a:cubicBezTo>
                  <a:pt x="874541" y="58616"/>
                  <a:pt x="890297" y="49237"/>
                  <a:pt x="907366" y="49237"/>
                </a:cubicBezTo>
                <a:cubicBezTo>
                  <a:pt x="966869" y="49237"/>
                  <a:pt x="1011652" y="70984"/>
                  <a:pt x="1069145" y="77372"/>
                </a:cubicBezTo>
                <a:cubicBezTo>
                  <a:pt x="1108828" y="81781"/>
                  <a:pt x="1148947" y="80897"/>
                  <a:pt x="1188720" y="84406"/>
                </a:cubicBezTo>
                <a:cubicBezTo>
                  <a:pt x="1228698" y="87934"/>
                  <a:pt x="1268437" y="93785"/>
                  <a:pt x="1308296" y="98474"/>
                </a:cubicBezTo>
                <a:lnTo>
                  <a:pt x="1519311" y="84406"/>
                </a:lnTo>
                <a:cubicBezTo>
                  <a:pt x="1559157" y="81863"/>
                  <a:pt x="1598971" y="78370"/>
                  <a:pt x="1638886" y="77372"/>
                </a:cubicBezTo>
                <a:lnTo>
                  <a:pt x="2082019" y="70338"/>
                </a:lnTo>
                <a:cubicBezTo>
                  <a:pt x="2224148" y="57419"/>
                  <a:pt x="2095042" y="73697"/>
                  <a:pt x="2236763" y="42203"/>
                </a:cubicBezTo>
                <a:cubicBezTo>
                  <a:pt x="2252947" y="38606"/>
                  <a:pt x="2269535" y="37106"/>
                  <a:pt x="2286000" y="35169"/>
                </a:cubicBezTo>
                <a:cubicBezTo>
                  <a:pt x="2354922" y="27060"/>
                  <a:pt x="2387411" y="26063"/>
                  <a:pt x="2461846" y="21101"/>
                </a:cubicBezTo>
                <a:lnTo>
                  <a:pt x="2588456" y="28135"/>
                </a:lnTo>
                <a:cubicBezTo>
                  <a:pt x="2665804" y="31168"/>
                  <a:pt x="2743377" y="29451"/>
                  <a:pt x="2820573" y="35169"/>
                </a:cubicBezTo>
                <a:cubicBezTo>
                  <a:pt x="2870174" y="38843"/>
                  <a:pt x="2918983" y="49697"/>
                  <a:pt x="2968283" y="56271"/>
                </a:cubicBezTo>
                <a:cubicBezTo>
                  <a:pt x="3234639" y="91786"/>
                  <a:pt x="2864881" y="39493"/>
                  <a:pt x="3080825" y="70338"/>
                </a:cubicBezTo>
                <a:cubicBezTo>
                  <a:pt x="3101926" y="67994"/>
                  <a:pt x="3123111" y="66307"/>
                  <a:pt x="3144129" y="63305"/>
                </a:cubicBezTo>
                <a:cubicBezTo>
                  <a:pt x="3191338" y="56561"/>
                  <a:pt x="3237240" y="45862"/>
                  <a:pt x="3284806" y="42203"/>
                </a:cubicBezTo>
                <a:cubicBezTo>
                  <a:pt x="3357426" y="36617"/>
                  <a:pt x="3430198" y="33204"/>
                  <a:pt x="3502856" y="28135"/>
                </a:cubicBezTo>
                <a:cubicBezTo>
                  <a:pt x="3531020" y="26170"/>
                  <a:pt x="3559247" y="24603"/>
                  <a:pt x="3587262" y="21101"/>
                </a:cubicBezTo>
                <a:cubicBezTo>
                  <a:pt x="3831602" y="-9441"/>
                  <a:pt x="3521247" y="20709"/>
                  <a:pt x="3749040" y="0"/>
                </a:cubicBezTo>
                <a:lnTo>
                  <a:pt x="3889717" y="14068"/>
                </a:lnTo>
                <a:cubicBezTo>
                  <a:pt x="3910836" y="16253"/>
                  <a:pt x="3931817" y="20041"/>
                  <a:pt x="3953022" y="21101"/>
                </a:cubicBezTo>
                <a:cubicBezTo>
                  <a:pt x="4078520" y="27376"/>
                  <a:pt x="4405620" y="33126"/>
                  <a:pt x="4501662" y="35169"/>
                </a:cubicBezTo>
                <a:cubicBezTo>
                  <a:pt x="4562927" y="31085"/>
                  <a:pt x="4702617" y="21101"/>
                  <a:pt x="4754880" y="21101"/>
                </a:cubicBezTo>
                <a:cubicBezTo>
                  <a:pt x="4804173" y="21101"/>
                  <a:pt x="4853354" y="25790"/>
                  <a:pt x="4902591" y="28135"/>
                </a:cubicBezTo>
                <a:lnTo>
                  <a:pt x="5036234" y="42203"/>
                </a:lnTo>
                <a:cubicBezTo>
                  <a:pt x="5071345" y="45301"/>
                  <a:pt x="5106648" y="45947"/>
                  <a:pt x="5141742" y="49237"/>
                </a:cubicBezTo>
                <a:cubicBezTo>
                  <a:pt x="5181700" y="52983"/>
                  <a:pt x="5221412" y="59030"/>
                  <a:pt x="5261317" y="63305"/>
                </a:cubicBezTo>
                <a:cubicBezTo>
                  <a:pt x="5377879" y="75794"/>
                  <a:pt x="5299384" y="63787"/>
                  <a:pt x="5380893" y="77372"/>
                </a:cubicBezTo>
                <a:cubicBezTo>
                  <a:pt x="5416062" y="75027"/>
                  <a:pt x="5451328" y="73845"/>
                  <a:pt x="5486400" y="70338"/>
                </a:cubicBezTo>
                <a:cubicBezTo>
                  <a:pt x="5498296" y="69148"/>
                  <a:pt x="5509777" y="65270"/>
                  <a:pt x="5521569" y="63305"/>
                </a:cubicBezTo>
                <a:cubicBezTo>
                  <a:pt x="5537922" y="60580"/>
                  <a:pt x="5554394" y="58616"/>
                  <a:pt x="5570806" y="56271"/>
                </a:cubicBezTo>
                <a:cubicBezTo>
                  <a:pt x="5684845" y="62273"/>
                  <a:pt x="5704004" y="59713"/>
                  <a:pt x="5809957" y="77372"/>
                </a:cubicBezTo>
                <a:cubicBezTo>
                  <a:pt x="5902359" y="92772"/>
                  <a:pt x="5846667" y="89733"/>
                  <a:pt x="5943600" y="112541"/>
                </a:cubicBezTo>
                <a:cubicBezTo>
                  <a:pt x="5959738" y="116338"/>
                  <a:pt x="5976525" y="116609"/>
                  <a:pt x="5992837" y="119575"/>
                </a:cubicBezTo>
                <a:cubicBezTo>
                  <a:pt x="6002348" y="121304"/>
                  <a:pt x="6011536" y="124512"/>
                  <a:pt x="6020973" y="126609"/>
                </a:cubicBezTo>
                <a:cubicBezTo>
                  <a:pt x="6032643" y="129202"/>
                  <a:pt x="6044419" y="131298"/>
                  <a:pt x="6056142" y="133643"/>
                </a:cubicBezTo>
                <a:cubicBezTo>
                  <a:pt x="6051453" y="140677"/>
                  <a:pt x="6048493" y="149243"/>
                  <a:pt x="6042074" y="154745"/>
                </a:cubicBezTo>
                <a:cubicBezTo>
                  <a:pt x="6015294" y="177699"/>
                  <a:pt x="5991301" y="180741"/>
                  <a:pt x="5957668" y="189914"/>
                </a:cubicBezTo>
                <a:cubicBezTo>
                  <a:pt x="5948342" y="192458"/>
                  <a:pt x="5938911" y="194603"/>
                  <a:pt x="5929533" y="196948"/>
                </a:cubicBezTo>
                <a:cubicBezTo>
                  <a:pt x="5916119" y="277433"/>
                  <a:pt x="6006905" y="196947"/>
                  <a:pt x="5985803" y="203981"/>
                </a:cubicBezTo>
                <a:close/>
              </a:path>
            </a:pathLst>
          </a:custGeom>
          <a:gradFill>
            <a:gsLst>
              <a:gs pos="85000">
                <a:srgbClr val="DCEDD5"/>
              </a:gs>
              <a:gs pos="16000">
                <a:srgbClr val="A1BFCD"/>
              </a:gs>
            </a:gsLst>
            <a:lin ang="5400000" scaled="1"/>
          </a:gra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86A1AC-9174-7CD1-68F1-6356BA83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45" y="677605"/>
            <a:ext cx="3992700" cy="32699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Challenge: Biomass Estimation in Arctic &amp; Boreal Regions</a:t>
            </a: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DB8A3D0D-E33B-1915-CAAE-6822DEA09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6" y="4321853"/>
            <a:ext cx="4466338" cy="16376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DCC5CA-0074-4E9A-C010-580487CD91F8}"/>
                  </a:ext>
                </a:extLst>
              </p14:cNvPr>
              <p14:cNvContentPartPr/>
              <p14:nvPr/>
            </p14:nvContentPartPr>
            <p14:xfrm>
              <a:off x="8578634" y="3525951"/>
              <a:ext cx="27360" cy="109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DCC5CA-0074-4E9A-C010-580487CD91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72514" y="3519831"/>
                <a:ext cx="39600" cy="12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B85924E-0953-2DFD-E689-C0A65016B4A0}"/>
              </a:ext>
            </a:extLst>
          </p:cNvPr>
          <p:cNvCxnSpPr>
            <a:cxnSpLocks/>
          </p:cNvCxnSpPr>
          <p:nvPr/>
        </p:nvCxnSpPr>
        <p:spPr>
          <a:xfrm>
            <a:off x="8446957" y="-47551"/>
            <a:ext cx="0" cy="37895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78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93603-5482-DEDD-4D6F-41754502E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DDDD-7FB3-99A4-EAB3-401A207D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58" y="219394"/>
            <a:ext cx="9833548" cy="653629"/>
          </a:xfrm>
        </p:spPr>
        <p:txBody>
          <a:bodyPr anchor="b">
            <a:noAutofit/>
          </a:bodyPr>
          <a:lstStyle/>
          <a:p>
            <a:pPr algn="ctr"/>
            <a:r>
              <a:rPr lang="en-US" dirty="0"/>
              <a:t>Comparing Biomass Maps: The Study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F2CCFF-C94F-D705-C2B2-5BE3ADA52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47514"/>
              </p:ext>
            </p:extLst>
          </p:nvPr>
        </p:nvGraphicFramePr>
        <p:xfrm>
          <a:off x="1751872" y="1127758"/>
          <a:ext cx="8724539" cy="5683447"/>
        </p:xfrm>
        <a:graphic>
          <a:graphicData uri="http://schemas.openxmlformats.org/drawingml/2006/table">
            <a:tbl>
              <a:tblPr firstRow="1"/>
              <a:tblGrid>
                <a:gridCol w="1553083">
                  <a:extLst>
                    <a:ext uri="{9D8B030D-6E8A-4147-A177-3AD203B41FA5}">
                      <a16:colId xmlns:a16="http://schemas.microsoft.com/office/drawing/2014/main" val="3125036753"/>
                    </a:ext>
                  </a:extLst>
                </a:gridCol>
                <a:gridCol w="1402783">
                  <a:extLst>
                    <a:ext uri="{9D8B030D-6E8A-4147-A177-3AD203B41FA5}">
                      <a16:colId xmlns:a16="http://schemas.microsoft.com/office/drawing/2014/main" val="3787183098"/>
                    </a:ext>
                  </a:extLst>
                </a:gridCol>
                <a:gridCol w="984201">
                  <a:extLst>
                    <a:ext uri="{9D8B030D-6E8A-4147-A177-3AD203B41FA5}">
                      <a16:colId xmlns:a16="http://schemas.microsoft.com/office/drawing/2014/main" val="3894291434"/>
                    </a:ext>
                  </a:extLst>
                </a:gridCol>
                <a:gridCol w="776534">
                  <a:extLst>
                    <a:ext uri="{9D8B030D-6E8A-4147-A177-3AD203B41FA5}">
                      <a16:colId xmlns:a16="http://schemas.microsoft.com/office/drawing/2014/main" val="1487675070"/>
                    </a:ext>
                  </a:extLst>
                </a:gridCol>
                <a:gridCol w="1806847">
                  <a:extLst>
                    <a:ext uri="{9D8B030D-6E8A-4147-A177-3AD203B41FA5}">
                      <a16:colId xmlns:a16="http://schemas.microsoft.com/office/drawing/2014/main" val="1942618475"/>
                    </a:ext>
                  </a:extLst>
                </a:gridCol>
                <a:gridCol w="2201091">
                  <a:extLst>
                    <a:ext uri="{9D8B030D-6E8A-4147-A177-3AD203B41FA5}">
                      <a16:colId xmlns:a16="http://schemas.microsoft.com/office/drawing/2014/main" val="262792602"/>
                    </a:ext>
                  </a:extLst>
                </a:gridCol>
              </a:tblGrid>
              <a:tr h="501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Published Maps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Area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Period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Res. (m)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 Source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4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Modeling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71180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Duncanson et al. (2025)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Circa 2020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Harmonized Landsat &amp; Sentinel-2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Random forest Machine Learning 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01241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Guindon et al. (2024)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Landsat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KNN, Random Forest Machine Learning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45325"/>
                  </a:ext>
                </a:extLst>
              </a:tr>
              <a:tr h="472523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Kraatz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et al. (2022)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ALOS-2, Palsar-2 &amp; UAV SAR 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Simple regression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954262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Matasci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et al. (2018)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Landsat 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KNN, Random Forest Machine Learning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13932"/>
                  </a:ext>
                </a:extLst>
              </a:tr>
              <a:tr h="618308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Soto-Navarro et al. (2020)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Circa 2010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300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ESA Meris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Ensemble Model (Synthesis)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07118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Spawn &amp; Gibbs (2020)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2010</a:t>
                      </a:r>
                      <a:endParaRPr lang="en-US" sz="1400" dirty="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300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ESA, Meris &amp; MODIS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Ensemble Model (Synthesis)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468760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Wang et al. (2020)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1984-</a:t>
                      </a:r>
                      <a:endParaRPr lang="en-US" sz="1400">
                        <a:effectLst/>
                      </a:endParaRPr>
                    </a:p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Landsat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Gradient Boosted Machine Learning 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59190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Xu et al. (2021)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2000-</a:t>
                      </a:r>
                      <a:endParaRPr lang="en-US" sz="1400">
                        <a:effectLst/>
                      </a:endParaRPr>
                    </a:p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10000</a:t>
                      </a:r>
                      <a:endParaRPr lang="en-US" sz="1400">
                        <a:effectLst/>
                      </a:endParaRPr>
                    </a:p>
                  </a:txBody>
                  <a:tcPr marL="22232" marR="22232" marT="22232" marB="213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ICESat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GLAS, JEDI &amp; MODIS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Machine Learning 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11434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E31849-C826-88BB-8148-AE38E41F736A}"/>
              </a:ext>
            </a:extLst>
          </p:cNvPr>
          <p:cNvCxnSpPr>
            <a:cxnSpLocks/>
          </p:cNvCxnSpPr>
          <p:nvPr/>
        </p:nvCxnSpPr>
        <p:spPr>
          <a:xfrm>
            <a:off x="1715589" y="964981"/>
            <a:ext cx="8795657" cy="0"/>
          </a:xfrm>
          <a:prstGeom prst="line">
            <a:avLst/>
          </a:prstGeom>
          <a:ln w="5715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>
            <a:extLst>
              <a:ext uri="{FF2B5EF4-FFF2-40B4-BE49-F238E27FC236}">
                <a16:creationId xmlns:a16="http://schemas.microsoft.com/office/drawing/2014/main" id="{265DE3A0-BB66-F9C0-0F1F-7A443128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72" y="1698164"/>
            <a:ext cx="1348219" cy="5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0F20735-E5AF-D0E0-45D0-B5381540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35" y="2354361"/>
            <a:ext cx="957942" cy="5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9764B134-D2D4-9793-AF24-4938C4DE3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656"/>
          <a:stretch/>
        </p:blipFill>
        <p:spPr bwMode="auto">
          <a:xfrm>
            <a:off x="3449137" y="3024049"/>
            <a:ext cx="1018349" cy="3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56D3A60E-C6D7-19F1-4ABA-C4A18F20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55" y="3495175"/>
            <a:ext cx="1018349" cy="6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32E3B40D-DBF5-1EFC-56CF-D2899399F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 bwMode="auto">
          <a:xfrm>
            <a:off x="3332458" y="4128086"/>
            <a:ext cx="1354046" cy="5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2053333-0C95-1BD7-67A6-0A3DAF3AA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 bwMode="auto">
          <a:xfrm>
            <a:off x="3324833" y="4794877"/>
            <a:ext cx="1354046" cy="5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D8BD831E-56F7-C538-500B-42FED4F0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37" y="5474093"/>
            <a:ext cx="993725" cy="59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FBF762E2-C9A5-0B7B-4FA3-F471FA5E6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 bwMode="auto">
          <a:xfrm>
            <a:off x="3332458" y="6149743"/>
            <a:ext cx="1354046" cy="5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E58E7-4D90-4EDD-DC56-0A54ABE4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28AFAD5-50F0-26D7-6F78-055B0D914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629996-DC0D-DF3B-B487-58DD8A1EA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4B7CA-1518-06AC-A53E-BC039C88A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0F87CD-8753-AAAF-BF03-336BC4E8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CD87890-8201-AA3E-3B5E-8A1ACB351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A19362A-C8D6-9D06-942F-36F8FF448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6940B4F-08E9-CB56-2DFF-CF2CC7CBC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0646E61-2528-8701-5138-2FE294A08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8E9C76-6574-8EAB-3347-FCC66F64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67E056E-ACD3-1040-91C2-B25AF1310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B12757C-3494-B8A1-D4C7-E1D929F37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0BD4276-476E-2083-0C41-B73A28D6A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D16FFE3-E812-4DFB-162F-FA01D7D83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F7F4275-BA2D-E1D7-24F1-A301BFABF7AA}"/>
              </a:ext>
            </a:extLst>
          </p:cNvPr>
          <p:cNvSpPr txBox="1">
            <a:spLocks/>
          </p:cNvSpPr>
          <p:nvPr/>
        </p:nvSpPr>
        <p:spPr>
          <a:xfrm>
            <a:off x="1179073" y="355029"/>
            <a:ext cx="9833548" cy="91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Methods: A quick mention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EC809AB7-5181-ABAF-B495-0B5BFB0F6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204882"/>
              </p:ext>
            </p:extLst>
          </p:nvPr>
        </p:nvGraphicFramePr>
        <p:xfrm>
          <a:off x="2059772" y="1192119"/>
          <a:ext cx="8072149" cy="434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Great Slave Lake: The Complete Guide">
            <a:extLst>
              <a:ext uri="{FF2B5EF4-FFF2-40B4-BE49-F238E27FC236}">
                <a16:creationId xmlns:a16="http://schemas.microsoft.com/office/drawing/2014/main" id="{E0837090-282C-31E8-B327-6E1E7760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04" y="5319614"/>
            <a:ext cx="2201880" cy="14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ests and Peat in the Arctic ...">
            <a:extLst>
              <a:ext uri="{FF2B5EF4-FFF2-40B4-BE49-F238E27FC236}">
                <a16:creationId xmlns:a16="http://schemas.microsoft.com/office/drawing/2014/main" id="{D28B2206-4A56-D798-708E-F00542408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9"/>
          <a:stretch/>
        </p:blipFill>
        <p:spPr bwMode="auto">
          <a:xfrm>
            <a:off x="4910296" y="5326866"/>
            <a:ext cx="2410230" cy="14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iga">
            <a:extLst>
              <a:ext uri="{FF2B5EF4-FFF2-40B4-BE49-F238E27FC236}">
                <a16:creationId xmlns:a16="http://schemas.microsoft.com/office/drawing/2014/main" id="{3AFB7164-FB0C-3652-584C-64B385ABF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r="9650"/>
          <a:stretch/>
        </p:blipFill>
        <p:spPr bwMode="auto">
          <a:xfrm>
            <a:off x="4924269" y="5320925"/>
            <a:ext cx="1204109" cy="14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vinces of Canada — Global Opportunities">
            <a:extLst>
              <a:ext uri="{FF2B5EF4-FFF2-40B4-BE49-F238E27FC236}">
                <a16:creationId xmlns:a16="http://schemas.microsoft.com/office/drawing/2014/main" id="{A5F14EF8-1705-47ED-1538-8478668DD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/>
        </p:blipFill>
        <p:spPr bwMode="auto">
          <a:xfrm>
            <a:off x="7453216" y="5253649"/>
            <a:ext cx="2911797" cy="16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8AD01B9-0CBD-1549-43E0-3FFE1BC84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t="21447" r="1241" b="2537"/>
          <a:stretch/>
        </p:blipFill>
        <p:spPr bwMode="auto">
          <a:xfrm>
            <a:off x="7537885" y="1596993"/>
            <a:ext cx="2415949" cy="14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3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91B82-B49D-827F-80A1-E500AA2E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552A7F-8F3F-0E25-460D-EC23A5B6F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3498C2-BC4C-7C8A-6B0A-443FB288D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8F376-3228-6755-3F16-103C67A2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88" y="243659"/>
            <a:ext cx="7590306" cy="76873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Findings: Biomass Estimates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A0B778-D56E-94DC-CDBF-4B6F2618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A1613A-E023-AF94-B097-A163EBE2C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9E3B6E-40DF-380C-EF6C-2FECA3A87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49007F4-CE3A-A1C9-22AF-7503B7507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05C7B48-78C8-E48E-DD68-C2268C670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41F3FC-5F3F-D87C-C455-E702C678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9B61CE-33C2-892B-1D37-694540F66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F96D4A-BCF1-3D41-F5B3-5DA20E79C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15396C-1720-BA90-EBA3-8445994D5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5193C5A-B0B0-975F-E26C-AB84B7D40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C1A2E-4816-E536-4456-7A80A167E9EA}"/>
              </a:ext>
            </a:extLst>
          </p:cNvPr>
          <p:cNvCxnSpPr>
            <a:cxnSpLocks/>
          </p:cNvCxnSpPr>
          <p:nvPr/>
        </p:nvCxnSpPr>
        <p:spPr>
          <a:xfrm>
            <a:off x="1071797" y="1104314"/>
            <a:ext cx="6363324" cy="0"/>
          </a:xfrm>
          <a:prstGeom prst="line">
            <a:avLst/>
          </a:prstGeom>
          <a:ln w="5715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396EBD5C-580D-D734-9A0E-29B733C54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21666" b="6431"/>
          <a:stretch/>
        </p:blipFill>
        <p:spPr>
          <a:xfrm>
            <a:off x="589215" y="1574792"/>
            <a:ext cx="5474627" cy="5039550"/>
          </a:xfrm>
          <a:prstGeom prst="rect">
            <a:avLst/>
          </a:prstGeom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13A75DDC-B37D-CD15-0875-DE2E486E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19" y="2504640"/>
            <a:ext cx="5600234" cy="34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2574E8B8-9AD9-38AD-89F6-34785FC54EF1}"/>
              </a:ext>
            </a:extLst>
          </p:cNvPr>
          <p:cNvSpPr/>
          <p:nvPr/>
        </p:nvSpPr>
        <p:spPr>
          <a:xfrm>
            <a:off x="4534529" y="5696261"/>
            <a:ext cx="74950" cy="6745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94F07E-9949-7645-3682-09C7D79A6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143A4C8-6832-42ED-0879-B8D1350B8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E055AB-120D-DDD6-6815-9E388F564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B4FD4D-0B1B-D53B-E679-B8C2F039A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187DC5-436C-7D92-8CF8-E1B1C03E9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FEEA54D-A7C8-0B4B-F2B9-63195B55C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17AFC6-B5DF-7929-D73C-F10A21C76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465873-51C2-8905-1977-B89139347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05D524A-84BD-0F51-8AE2-9C37FB366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A4652A-D951-7664-5B9C-6C29569A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75598C4-DF15-0BA9-7F92-55F9D7E8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30FA2A3-FA20-C1E5-B842-18A5BA96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A09D7E-F702-4588-106F-57F41A469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B5605A3-1B8C-CF54-7593-CDA4ABE30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1E6667A-4750-3FEE-E995-38247C9BE29B}"/>
              </a:ext>
            </a:extLst>
          </p:cNvPr>
          <p:cNvSpPr txBox="1">
            <a:spLocks/>
          </p:cNvSpPr>
          <p:nvPr/>
        </p:nvSpPr>
        <p:spPr>
          <a:xfrm>
            <a:off x="1179073" y="355029"/>
            <a:ext cx="9833548" cy="91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Findings: Capturing Ecosystem Effects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Picture 2" descr="A group of maps with red lines&#10;&#10;AI-generated content may be incorrect.">
            <a:extLst>
              <a:ext uri="{FF2B5EF4-FFF2-40B4-BE49-F238E27FC236}">
                <a16:creationId xmlns:a16="http://schemas.microsoft.com/office/drawing/2014/main" id="{A6DA62D3-7050-F7F1-15DD-E58294A5D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>
          <a:xfrm>
            <a:off x="207165" y="2441959"/>
            <a:ext cx="6101324" cy="38699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A screenshot of a map&#10;&#10;AI-generated content may be incorrect.">
            <a:extLst>
              <a:ext uri="{FF2B5EF4-FFF2-40B4-BE49-F238E27FC236}">
                <a16:creationId xmlns:a16="http://schemas.microsoft.com/office/drawing/2014/main" id="{39A02C63-C31B-5080-2846-F0B303536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3691"/>
          <a:stretch/>
        </p:blipFill>
        <p:spPr>
          <a:xfrm>
            <a:off x="6600257" y="2438864"/>
            <a:ext cx="5103171" cy="41419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77B095-D334-9FA4-9BC0-4883AAF7EFC4}"/>
              </a:ext>
            </a:extLst>
          </p:cNvPr>
          <p:cNvSpPr txBox="1">
            <a:spLocks/>
          </p:cNvSpPr>
          <p:nvPr/>
        </p:nvSpPr>
        <p:spPr>
          <a:xfrm>
            <a:off x="207165" y="1470150"/>
            <a:ext cx="6101324" cy="91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Fire Disturbance </a:t>
            </a:r>
            <a:r>
              <a:rPr lang="en-US" sz="1800" dirty="0">
                <a:latin typeface="+mn-lt"/>
              </a:rPr>
              <a:t>(1yr after fire)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DA368F-1EAD-68DE-EC58-292FBAF3AB6D}"/>
              </a:ext>
            </a:extLst>
          </p:cNvPr>
          <p:cNvSpPr txBox="1">
            <a:spLocks/>
          </p:cNvSpPr>
          <p:nvPr/>
        </p:nvSpPr>
        <p:spPr>
          <a:xfrm>
            <a:off x="6600257" y="1475774"/>
            <a:ext cx="5103170" cy="91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Timber Harvest </a:t>
            </a:r>
            <a:r>
              <a:rPr lang="en-US" sz="1800" dirty="0">
                <a:latin typeface="+mn-lt"/>
              </a:rPr>
              <a:t>(1yr after harvest)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3EB4D6B-A0B1-7557-F312-A1AC229DACFF}"/>
              </a:ext>
            </a:extLst>
          </p:cNvPr>
          <p:cNvSpPr/>
          <p:nvPr/>
        </p:nvSpPr>
        <p:spPr>
          <a:xfrm>
            <a:off x="4826835" y="5066681"/>
            <a:ext cx="74950" cy="6745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A257BF2-0683-8A18-21BB-D6FC2DEC097D}"/>
              </a:ext>
            </a:extLst>
          </p:cNvPr>
          <p:cNvSpPr/>
          <p:nvPr/>
        </p:nvSpPr>
        <p:spPr>
          <a:xfrm>
            <a:off x="10570574" y="5481406"/>
            <a:ext cx="74950" cy="6745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B81EE-2510-7089-6118-D1BF60E4B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150969-2DCE-8B84-7568-4F82D01E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0C7C7-CEB5-5054-CA9B-8049D135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972C3-40F1-7D70-753C-78BD3C06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88" y="243659"/>
            <a:ext cx="7590306" cy="76873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Findings: Regions - Provinces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5CD0EF-D489-AC26-C39C-2836F224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0E27EED-877F-18C5-589A-55886D5F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9D5BE7C-10D8-8893-7C96-1652F501C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294AA7-5D02-6ADF-3194-0D4FED72F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D8108F-6696-CFAE-4B8D-F19FAE48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BBA63B-87E4-24B6-E263-8C9679D0B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28F25-0583-C75A-BBDB-4EFF88015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6C5AF3-4114-ECB4-EA08-7468F54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7B905FB-A989-BE77-FA18-EDA3C2C7C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D619F27-704F-BF37-7DDF-0529F684F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475E60-BEF3-B8AA-B721-2BFC5AA743DF}"/>
              </a:ext>
            </a:extLst>
          </p:cNvPr>
          <p:cNvCxnSpPr>
            <a:cxnSpLocks/>
          </p:cNvCxnSpPr>
          <p:nvPr/>
        </p:nvCxnSpPr>
        <p:spPr>
          <a:xfrm>
            <a:off x="959370" y="1104314"/>
            <a:ext cx="6543207" cy="0"/>
          </a:xfrm>
          <a:prstGeom prst="line">
            <a:avLst/>
          </a:prstGeom>
          <a:ln w="5715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BB145-6295-EDC2-EB08-573A1BCE985A}"/>
              </a:ext>
            </a:extLst>
          </p:cNvPr>
          <p:cNvSpPr/>
          <p:nvPr/>
        </p:nvSpPr>
        <p:spPr>
          <a:xfrm>
            <a:off x="1146748" y="1311759"/>
            <a:ext cx="9970226" cy="541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A495B4-5374-3DEC-09DA-89F8E490E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69442" b="53082"/>
          <a:stretch/>
        </p:blipFill>
        <p:spPr bwMode="auto">
          <a:xfrm>
            <a:off x="1376953" y="1314365"/>
            <a:ext cx="3018436" cy="27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A1632-824D-4AFE-1E1C-9FEA98AE8798}"/>
              </a:ext>
            </a:extLst>
          </p:cNvPr>
          <p:cNvSpPr txBox="1"/>
          <p:nvPr/>
        </p:nvSpPr>
        <p:spPr>
          <a:xfrm>
            <a:off x="7447446" y="4186372"/>
            <a:ext cx="2898488" cy="2129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Absolute biomass value varies between dataset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Trends in provinces with highest biomass are relatively consistent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8E7ECB-7D1B-2E31-F65E-C3E317640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7" t="13991" r="364" b="14479"/>
          <a:stretch/>
        </p:blipFill>
        <p:spPr bwMode="auto">
          <a:xfrm>
            <a:off x="10419932" y="1896592"/>
            <a:ext cx="697042" cy="37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3052AA7-4BD8-3EC8-011F-0E0877298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53082" r="69442"/>
          <a:stretch/>
        </p:blipFill>
        <p:spPr bwMode="auto">
          <a:xfrm>
            <a:off x="1277198" y="4022627"/>
            <a:ext cx="3018436" cy="27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4E66D6-7610-A4C1-3240-4075F406B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 t="51453" r="39957"/>
          <a:stretch/>
        </p:blipFill>
        <p:spPr bwMode="auto">
          <a:xfrm>
            <a:off x="4504239" y="3955364"/>
            <a:ext cx="2856928" cy="28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94ED21-CFF7-CDB3-4D48-E2F004CB3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 r="39957" b="53212"/>
          <a:stretch/>
        </p:blipFill>
        <p:spPr bwMode="auto">
          <a:xfrm>
            <a:off x="4495144" y="1311759"/>
            <a:ext cx="2894282" cy="27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7883D55-7E1F-A981-C443-2D5396BC9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5" r="9508" b="53181"/>
          <a:stretch/>
        </p:blipFill>
        <p:spPr bwMode="auto">
          <a:xfrm>
            <a:off x="7388205" y="1321005"/>
            <a:ext cx="3052444" cy="27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4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BEA60-D105-BF84-C6CB-5AAA8CFCD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561B69-B36A-4163-3C45-9C04836EA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BED4DE-54F2-C23E-B3D9-89A346EA6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3B72E-C65C-BBA1-A80E-1AF461F0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88" y="243659"/>
            <a:ext cx="7590306" cy="76873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Findings: Regions - Ecoregions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1130A2-4423-326E-485B-9A5AECBDF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A7118B-7990-6941-E73C-EC38C9CCF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54C643C-6A91-DA3F-BF54-3AFDB66CD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44A83A-DC59-01CC-C4AE-9C3FE65C5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0C6613-CE09-FEEF-C2DD-5653AE99D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B15D29-857C-FD32-D076-6EDA1B8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BC2EAA-CDE1-9EB3-B307-618B6BC75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6FD1FE-B856-7148-B9C7-6AE6D7574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BDB4B5-8AAC-71CA-A45A-1167CF86E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66EBB4-9366-5E71-4934-395370F2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AD67FB-FF9C-FC04-D06F-556403F8793D}"/>
              </a:ext>
            </a:extLst>
          </p:cNvPr>
          <p:cNvGrpSpPr/>
          <p:nvPr/>
        </p:nvGrpSpPr>
        <p:grpSpPr>
          <a:xfrm>
            <a:off x="359626" y="1342651"/>
            <a:ext cx="11463936" cy="5271690"/>
            <a:chOff x="359626" y="1342651"/>
            <a:chExt cx="11463936" cy="52716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DF4FE0-9955-6BEB-05FE-E8CAB39203FB}"/>
                </a:ext>
              </a:extLst>
            </p:cNvPr>
            <p:cNvSpPr/>
            <p:nvPr/>
          </p:nvSpPr>
          <p:spPr>
            <a:xfrm>
              <a:off x="359932" y="1361999"/>
              <a:ext cx="10758246" cy="5252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EB37EE-54F6-60AB-C648-AC85ADBBBA16}"/>
                </a:ext>
              </a:extLst>
            </p:cNvPr>
            <p:cNvSpPr/>
            <p:nvPr/>
          </p:nvSpPr>
          <p:spPr>
            <a:xfrm>
              <a:off x="378372" y="1342651"/>
              <a:ext cx="11427471" cy="5271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087248-9CF1-9DC7-13A1-A92CA89E5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1876" t="3996" r="9440" b="56408"/>
            <a:stretch/>
          </p:blipFill>
          <p:spPr>
            <a:xfrm>
              <a:off x="7266279" y="1397080"/>
              <a:ext cx="3823928" cy="25910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4AA873-D635-F8B4-B21A-77F2EAA0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44" t="58222" r="70444"/>
            <a:stretch/>
          </p:blipFill>
          <p:spPr>
            <a:xfrm>
              <a:off x="359626" y="4007518"/>
              <a:ext cx="3624499" cy="26068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1B028F-0378-FD17-7C74-C560AAEC1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807" t="4640" r="40461" b="56529"/>
            <a:stretch/>
          </p:blipFill>
          <p:spPr>
            <a:xfrm>
              <a:off x="3672695" y="1381345"/>
              <a:ext cx="3929530" cy="26068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F35BBE-8739-2CED-AEA0-741CCCCF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1778" t="7959" b="6337"/>
            <a:stretch/>
          </p:blipFill>
          <p:spPr>
            <a:xfrm>
              <a:off x="10951385" y="1737528"/>
              <a:ext cx="872177" cy="44625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F1D13C-EB9A-A872-64A3-F000047D9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1419" t="58796" r="9897" b="1609"/>
            <a:stretch/>
          </p:blipFill>
          <p:spPr>
            <a:xfrm>
              <a:off x="7167882" y="3968821"/>
              <a:ext cx="3823933" cy="259109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A1DC85-774C-9877-AD61-BA25A2357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807" t="58570" r="40461" b="2600"/>
            <a:stretch/>
          </p:blipFill>
          <p:spPr>
            <a:xfrm>
              <a:off x="3771092" y="3989979"/>
              <a:ext cx="3929530" cy="26068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D1B27-9256-A802-FDBC-9C6DF3F78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56" t="2011" r="70657" b="56212"/>
            <a:stretch/>
          </p:blipFill>
          <p:spPr>
            <a:xfrm>
              <a:off x="378372" y="1361998"/>
              <a:ext cx="3633865" cy="2606823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AABADB-9B04-4CD0-8FE8-0C8225CDB384}"/>
              </a:ext>
            </a:extLst>
          </p:cNvPr>
          <p:cNvCxnSpPr>
            <a:cxnSpLocks/>
          </p:cNvCxnSpPr>
          <p:nvPr/>
        </p:nvCxnSpPr>
        <p:spPr>
          <a:xfrm>
            <a:off x="846944" y="1104314"/>
            <a:ext cx="6853678" cy="0"/>
          </a:xfrm>
          <a:prstGeom prst="line">
            <a:avLst/>
          </a:prstGeom>
          <a:ln w="5715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8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A57314-3C92-4CDF-8B1C-01FCA403EAF9}">
  <ds:schemaRefs>
    <ds:schemaRef ds:uri="http://schemas.microsoft.com/office/2006/metadata/properties"/>
    <ds:schemaRef ds:uri="http://schemas.microsoft.com/office/infopath/2007/PartnerControls"/>
    <ds:schemaRef ds:uri="18db2308-d939-430a-b691-238a8dea59b6"/>
    <ds:schemaRef ds:uri="5b8b13da-f81b-454a-95eb-607e33c0c50f"/>
  </ds:schemaRefs>
</ds:datastoreItem>
</file>

<file path=customXml/itemProps2.xml><?xml version="1.0" encoding="utf-8"?>
<ds:datastoreItem xmlns:ds="http://schemas.openxmlformats.org/officeDocument/2006/customXml" ds:itemID="{02723AA7-9CAB-4C29-838E-863034E2F3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424B3F-6084-4315-A113-89CC26F76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b2308-d939-430a-b691-238a8dea59b6"/>
    <ds:schemaRef ds:uri="5b8b13da-f81b-454a-95eb-607e33c0c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14812</TotalTime>
  <Words>391</Words>
  <Application>Microsoft Office PowerPoint</Application>
  <PresentationFormat>Widescreen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Office Theme</vt:lpstr>
      <vt:lpstr>Untangling the Boreal Carbon Puzzle: A Comparative Study of Biomass Maps</vt:lpstr>
      <vt:lpstr>PowerPoint Presentation</vt:lpstr>
      <vt:lpstr>The Challenge: Biomass Estimation in Arctic &amp; Boreal Regions</vt:lpstr>
      <vt:lpstr>Comparing Biomass Maps: The Study</vt:lpstr>
      <vt:lpstr>PowerPoint Presentation</vt:lpstr>
      <vt:lpstr>Findings: Biomass Estimates</vt:lpstr>
      <vt:lpstr>PowerPoint Presentation</vt:lpstr>
      <vt:lpstr>Findings: Regions - Provinces</vt:lpstr>
      <vt:lpstr>Findings: Regions - Ecoregions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Kirsten H Bauck</dc:creator>
  <cp:lastModifiedBy>Coe, Michelle A - (macoe)</cp:lastModifiedBy>
  <cp:revision>19</cp:revision>
  <dcterms:created xsi:type="dcterms:W3CDTF">2025-03-07T21:35:48Z</dcterms:created>
  <dcterms:modified xsi:type="dcterms:W3CDTF">2025-04-15T22:11:08Z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